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7559675" cy="10080625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48" autoAdjust="0"/>
    <p:restoredTop sz="94660"/>
  </p:normalViewPr>
  <p:slideViewPr>
    <p:cSldViewPr snapToGrid="0">
      <p:cViewPr>
        <p:scale>
          <a:sx n="125" d="100"/>
          <a:sy n="125" d="100"/>
        </p:scale>
        <p:origin x="964" y="-1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2023/8/4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A851D-169B-4B61-8570-BC65A975387F}" type="datetimeFigureOut">
              <a:rPr lang="zh-CN" altLang="en-US" smtClean="0"/>
              <a:t>2023/8/4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4723D-9AC7-4EDC-BF8E-263539EA2C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4723D-9AC7-4EDC-BF8E-263539EA2C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4723D-9AC7-4EDC-BF8E-263539EA2C2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4723D-9AC7-4EDC-BF8E-263539EA2C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649770"/>
            <a:ext cx="6425724" cy="3509551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294662"/>
            <a:ext cx="5669756" cy="2433817"/>
          </a:xfrm>
        </p:spPr>
        <p:txBody>
          <a:bodyPr/>
          <a:lstStyle>
            <a:lvl1pPr marL="0" indent="0" algn="ctr">
              <a:buNone/>
              <a:defRPr sz="1985"/>
            </a:lvl1pPr>
            <a:lvl2pPr marL="377825" indent="0" algn="ctr">
              <a:buNone/>
              <a:defRPr sz="1655"/>
            </a:lvl2pPr>
            <a:lvl3pPr marL="755650" indent="0" algn="ctr">
              <a:buNone/>
              <a:defRPr sz="1490"/>
            </a:lvl3pPr>
            <a:lvl4pPr marL="1134110" indent="0" algn="ctr">
              <a:buNone/>
              <a:defRPr sz="1325"/>
            </a:lvl4pPr>
            <a:lvl5pPr marL="1511935" indent="0" algn="ctr">
              <a:buNone/>
              <a:defRPr sz="1325"/>
            </a:lvl5pPr>
            <a:lvl6pPr marL="1889760" indent="0" algn="ctr">
              <a:buNone/>
              <a:defRPr sz="1325"/>
            </a:lvl6pPr>
            <a:lvl7pPr marL="2267585" indent="0" algn="ctr">
              <a:buNone/>
              <a:defRPr sz="1325"/>
            </a:lvl7pPr>
            <a:lvl8pPr marL="2646045" indent="0" algn="ctr">
              <a:buNone/>
              <a:defRPr sz="1325"/>
            </a:lvl8pPr>
            <a:lvl9pPr marL="3023870" indent="0" algn="ctr">
              <a:buNone/>
              <a:defRPr sz="132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A873-982B-4A9A-B923-B80C8D838E84}" type="datetimeFigureOut">
              <a:rPr lang="zh-CN" altLang="en-US" smtClean="0"/>
              <a:t>2023/8/4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BDDC-120F-461D-B0D1-C78FBB1ED7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A873-982B-4A9A-B923-B80C8D838E84}" type="datetimeFigureOut">
              <a:rPr lang="zh-CN" altLang="en-US" smtClean="0"/>
              <a:t>2023/8/4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BDDC-120F-461D-B0D1-C78FBB1ED7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36700"/>
            <a:ext cx="1630055" cy="854286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19728" y="536700"/>
            <a:ext cx="4795669" cy="854286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A873-982B-4A9A-B923-B80C8D838E84}" type="datetimeFigureOut">
              <a:rPr lang="zh-CN" altLang="en-US" smtClean="0"/>
              <a:t>2023/8/4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BDDC-120F-461D-B0D1-C78FBB1ED7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A873-982B-4A9A-B923-B80C8D838E84}" type="datetimeFigureOut">
              <a:rPr lang="zh-CN" altLang="en-US" smtClean="0"/>
              <a:t>2023/8/4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BDDC-120F-461D-B0D1-C78FBB1ED7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513159"/>
            <a:ext cx="6520220" cy="4193259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5791" y="6746088"/>
            <a:ext cx="6520220" cy="2205136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5650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6pPr>
            <a:lvl7pPr marL="226758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A873-982B-4A9A-B923-B80C8D838E84}" type="datetimeFigureOut">
              <a:rPr lang="zh-CN" altLang="en-US" smtClean="0"/>
              <a:t>2023/8/4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BDDC-120F-461D-B0D1-C78FBB1ED7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9728" y="2683500"/>
            <a:ext cx="3212862" cy="639606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827085" y="2683500"/>
            <a:ext cx="3212862" cy="639606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A873-982B-4A9A-B923-B80C8D838E84}" type="datetimeFigureOut">
              <a:rPr lang="zh-CN" altLang="en-US" smtClean="0"/>
              <a:t>2023/8/4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BDDC-120F-461D-B0D1-C78FBB1ED7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36702"/>
            <a:ext cx="6520220" cy="194845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713" y="2471154"/>
            <a:ext cx="3198096" cy="1211074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7585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20713" y="3682228"/>
            <a:ext cx="3198096" cy="541600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27086" y="2471154"/>
            <a:ext cx="3213847" cy="1211074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7585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827086" y="3682228"/>
            <a:ext cx="3213847" cy="541600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A873-982B-4A9A-B923-B80C8D838E84}" type="datetimeFigureOut">
              <a:rPr lang="zh-CN" altLang="en-US" smtClean="0"/>
              <a:t>2023/8/4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BDDC-120F-461D-B0D1-C78FBB1ED7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A873-982B-4A9A-B923-B80C8D838E84}" type="datetimeFigureOut">
              <a:rPr lang="zh-CN" altLang="en-US" smtClean="0"/>
              <a:t>2023/8/4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BDDC-120F-461D-B0D1-C78FBB1ED7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A873-982B-4A9A-B923-B80C8D838E84}" type="datetimeFigureOut">
              <a:rPr lang="zh-CN" altLang="en-US" smtClean="0"/>
              <a:t>2023/8/4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BDDC-120F-461D-B0D1-C78FBB1ED7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72042"/>
            <a:ext cx="2438192" cy="235214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13847" y="1451426"/>
            <a:ext cx="3827085" cy="716377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5"/>
            </a:lvl3pPr>
            <a:lvl4pPr>
              <a:defRPr sz="1655"/>
            </a:lvl4pPr>
            <a:lvl5pPr>
              <a:defRPr sz="1655"/>
            </a:lvl5pPr>
            <a:lvl6pPr>
              <a:defRPr sz="1655"/>
            </a:lvl6pPr>
            <a:lvl7pPr>
              <a:defRPr sz="1655"/>
            </a:lvl7pPr>
            <a:lvl8pPr>
              <a:defRPr sz="1655"/>
            </a:lvl8pPr>
            <a:lvl9pPr>
              <a:defRPr sz="1655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20712" y="3024188"/>
            <a:ext cx="2438192" cy="5602681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55"/>
            </a:lvl2pPr>
            <a:lvl3pPr marL="755650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7585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A873-982B-4A9A-B923-B80C8D838E84}" type="datetimeFigureOut">
              <a:rPr lang="zh-CN" altLang="en-US" smtClean="0"/>
              <a:t>2023/8/4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BDDC-120F-461D-B0D1-C78FBB1ED7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72042"/>
            <a:ext cx="2438192" cy="235214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451426"/>
            <a:ext cx="3827085" cy="716377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825" indent="0">
              <a:buNone/>
              <a:defRPr sz="2315"/>
            </a:lvl2pPr>
            <a:lvl3pPr marL="755650" indent="0">
              <a:buNone/>
              <a:defRPr sz="1985"/>
            </a:lvl3pPr>
            <a:lvl4pPr marL="1134110" indent="0">
              <a:buNone/>
              <a:defRPr sz="1655"/>
            </a:lvl4pPr>
            <a:lvl5pPr marL="1511935" indent="0">
              <a:buNone/>
              <a:defRPr sz="1655"/>
            </a:lvl5pPr>
            <a:lvl6pPr marL="1889760" indent="0">
              <a:buNone/>
              <a:defRPr sz="1655"/>
            </a:lvl6pPr>
            <a:lvl7pPr marL="2267585" indent="0">
              <a:buNone/>
              <a:defRPr sz="1655"/>
            </a:lvl7pPr>
            <a:lvl8pPr marL="2646045" indent="0">
              <a:buNone/>
              <a:defRPr sz="1655"/>
            </a:lvl8pPr>
            <a:lvl9pPr marL="3023870" indent="0">
              <a:buNone/>
              <a:defRPr sz="165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20712" y="3024188"/>
            <a:ext cx="2438192" cy="5602681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55"/>
            </a:lvl2pPr>
            <a:lvl3pPr marL="755650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7585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A873-982B-4A9A-B923-B80C8D838E84}" type="datetimeFigureOut">
              <a:rPr lang="zh-CN" altLang="en-US" smtClean="0"/>
              <a:t>2023/8/4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BDDC-120F-461D-B0D1-C78FBB1ED7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36702"/>
            <a:ext cx="6520220" cy="1948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683500"/>
            <a:ext cx="6520220" cy="639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343248"/>
            <a:ext cx="1700927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BA873-982B-4A9A-B923-B80C8D838E84}" type="datetimeFigureOut">
              <a:rPr lang="zh-CN" altLang="en-US" smtClean="0"/>
              <a:t>2023/8/4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343248"/>
            <a:ext cx="2551390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343248"/>
            <a:ext cx="1700927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FBDDC-120F-461D-B0D1-C78FBB1ED7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55650" rtl="0" eaLnBrk="1" latinLnBrk="0" hangingPunct="1">
        <a:lnSpc>
          <a:spcPct val="90000"/>
        </a:lnSpc>
        <a:spcBef>
          <a:spcPct val="0"/>
        </a:spcBef>
        <a:buNone/>
        <a:defRPr sz="36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230" indent="-189230" algn="l" defTabSz="75565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5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488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32270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70116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207899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83464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21246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565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411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6758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04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387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62" y="4174503"/>
            <a:ext cx="1128889" cy="406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79651" y="4130054"/>
            <a:ext cx="721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192E7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K8</a:t>
            </a:r>
            <a:endParaRPr lang="zh-CN" altLang="en-US" sz="3200" dirty="0">
              <a:solidFill>
                <a:srgbClr val="192E7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3499" y="4667323"/>
            <a:ext cx="5284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>
                <a:solidFill>
                  <a:srgbClr val="192E7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Industrial-level durability, long-time reliability </a:t>
            </a:r>
            <a:endParaRPr lang="en-US" altLang="zh-CN" dirty="0">
              <a:solidFill>
                <a:srgbClr val="192E7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37967" y="4411091"/>
            <a:ext cx="18726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Ultra-rugged Android terminal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53499" y="5084750"/>
            <a:ext cx="6727190" cy="62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iData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K8 is an ultra-rugged Android smart mobile terminal designed for large-scale warehouses, goods transportation centers, and manufacturing factories, etc. K8 features excellent performance and reliability, ultra-long product lifespan. Thus your enterprise can benefit from a single purchase of K8 for a very long time.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53499" y="6055817"/>
            <a:ext cx="3756237" cy="2797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Ultra-long product lifespan </a:t>
            </a:r>
          </a:p>
          <a:p>
            <a:pPr>
              <a:lnSpc>
                <a:spcPct val="150000"/>
              </a:lnSpc>
            </a:pP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K8 has anticipated the future challenges, from the processor, memory to the system and Android subsequent support, the device has taken the future needs into consideration. As a practical hardware, K8 is able to run upgraded system or Apps in the future, which makes it survive longer lifespan and will benefit your enterprise in the long run. </a:t>
            </a:r>
          </a:p>
          <a:p>
            <a:pPr>
              <a:lnSpc>
                <a:spcPct val="150000"/>
              </a:lnSpc>
            </a:pP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Designed to fit into complex environments</a:t>
            </a:r>
          </a:p>
          <a:p>
            <a:pPr>
              <a:lnSpc>
                <a:spcPct val="150000"/>
              </a:lnSpc>
            </a:pP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Both the ultra-rugged ingress protection and the ultra-big 6700mAh battery are making the K8  more durable at work. Besides, the device can survive accidental drops from a forklift or long working hours requirement. </a:t>
            </a:r>
          </a:p>
          <a:p>
            <a:pPr>
              <a:lnSpc>
                <a:spcPct val="150000"/>
              </a:lnSpc>
            </a:pP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Improve operation efficiency for warehouses and factories</a:t>
            </a:r>
          </a:p>
          <a:p>
            <a:pPr>
              <a:lnSpc>
                <a:spcPct val="150000"/>
              </a:lnSpc>
            </a:pP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Support up to 21.4m furthest scanning, the forklift can quickly scan the barcodes of the shelves and goods in a long distance. With the support of Bluetooth 5.0, K8 can connect to all kinds of earphones, printers and various extensive applications. 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477042" y="9152879"/>
            <a:ext cx="5966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Production</a:t>
            </a:r>
          </a:p>
          <a:p>
            <a:pPr algn="ctr"/>
            <a:r>
              <a:rPr lang="en-US" altLang="zh-CN" sz="5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Management</a:t>
            </a:r>
            <a:endParaRPr lang="en-US" altLang="zh-CN" sz="5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181113" y="9152879"/>
            <a:ext cx="593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Inventory </a:t>
            </a:r>
          </a:p>
          <a:p>
            <a:pPr algn="ctr"/>
            <a:r>
              <a:rPr lang="en-US" altLang="zh-CN" sz="5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management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812744" y="9152879"/>
            <a:ext cx="7312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Oil/gas/electricity</a:t>
            </a:r>
          </a:p>
          <a:p>
            <a:pPr algn="ctr"/>
            <a:r>
              <a:rPr lang="en-US" altLang="zh-CN" sz="5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management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526433" y="9152879"/>
            <a:ext cx="708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Construction site</a:t>
            </a:r>
          </a:p>
          <a:p>
            <a:pPr algn="ctr"/>
            <a:r>
              <a:rPr lang="en-US" altLang="zh-CN" sz="5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management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4600575" y="8782992"/>
            <a:ext cx="365125" cy="376238"/>
            <a:chOff x="4600575" y="8356600"/>
            <a:chExt cx="365125" cy="376238"/>
          </a:xfrm>
        </p:grpSpPr>
        <p:sp>
          <p:nvSpPr>
            <p:cNvPr id="30" name="Freeform 6"/>
            <p:cNvSpPr>
              <a:spLocks noEditPoints="1"/>
            </p:cNvSpPr>
            <p:nvPr/>
          </p:nvSpPr>
          <p:spPr bwMode="auto">
            <a:xfrm>
              <a:off x="4600575" y="8356600"/>
              <a:ext cx="365125" cy="376238"/>
            </a:xfrm>
            <a:custGeom>
              <a:avLst/>
              <a:gdLst>
                <a:gd name="T0" fmla="*/ 26 w 230"/>
                <a:gd name="T1" fmla="*/ 159 h 237"/>
                <a:gd name="T2" fmla="*/ 57 w 230"/>
                <a:gd name="T3" fmla="*/ 191 h 237"/>
                <a:gd name="T4" fmla="*/ 61 w 230"/>
                <a:gd name="T5" fmla="*/ 191 h 237"/>
                <a:gd name="T6" fmla="*/ 95 w 230"/>
                <a:gd name="T7" fmla="*/ 159 h 237"/>
                <a:gd name="T8" fmla="*/ 61 w 230"/>
                <a:gd name="T9" fmla="*/ 191 h 237"/>
                <a:gd name="T10" fmla="*/ 100 w 230"/>
                <a:gd name="T11" fmla="*/ 159 h 237"/>
                <a:gd name="T12" fmla="*/ 130 w 230"/>
                <a:gd name="T13" fmla="*/ 191 h 237"/>
                <a:gd name="T14" fmla="*/ 135 w 230"/>
                <a:gd name="T15" fmla="*/ 191 h 237"/>
                <a:gd name="T16" fmla="*/ 169 w 230"/>
                <a:gd name="T17" fmla="*/ 159 h 237"/>
                <a:gd name="T18" fmla="*/ 135 w 230"/>
                <a:gd name="T19" fmla="*/ 191 h 237"/>
                <a:gd name="T20" fmla="*/ 171 w 230"/>
                <a:gd name="T21" fmla="*/ 159 h 237"/>
                <a:gd name="T22" fmla="*/ 204 w 230"/>
                <a:gd name="T23" fmla="*/ 191 h 237"/>
                <a:gd name="T24" fmla="*/ 26 w 230"/>
                <a:gd name="T25" fmla="*/ 154 h 237"/>
                <a:gd name="T26" fmla="*/ 57 w 230"/>
                <a:gd name="T27" fmla="*/ 120 h 237"/>
                <a:gd name="T28" fmla="*/ 26 w 230"/>
                <a:gd name="T29" fmla="*/ 154 h 237"/>
                <a:gd name="T30" fmla="*/ 61 w 230"/>
                <a:gd name="T31" fmla="*/ 120 h 237"/>
                <a:gd name="T32" fmla="*/ 95 w 230"/>
                <a:gd name="T33" fmla="*/ 154 h 237"/>
                <a:gd name="T34" fmla="*/ 100 w 230"/>
                <a:gd name="T35" fmla="*/ 154 h 237"/>
                <a:gd name="T36" fmla="*/ 130 w 230"/>
                <a:gd name="T37" fmla="*/ 120 h 237"/>
                <a:gd name="T38" fmla="*/ 100 w 230"/>
                <a:gd name="T39" fmla="*/ 154 h 237"/>
                <a:gd name="T40" fmla="*/ 135 w 230"/>
                <a:gd name="T41" fmla="*/ 120 h 237"/>
                <a:gd name="T42" fmla="*/ 169 w 230"/>
                <a:gd name="T43" fmla="*/ 154 h 237"/>
                <a:gd name="T44" fmla="*/ 171 w 230"/>
                <a:gd name="T45" fmla="*/ 154 h 237"/>
                <a:gd name="T46" fmla="*/ 204 w 230"/>
                <a:gd name="T47" fmla="*/ 120 h 237"/>
                <a:gd name="T48" fmla="*/ 171 w 230"/>
                <a:gd name="T49" fmla="*/ 154 h 237"/>
                <a:gd name="T50" fmla="*/ 61 w 230"/>
                <a:gd name="T51" fmla="*/ 83 h 237"/>
                <a:gd name="T52" fmla="*/ 95 w 230"/>
                <a:gd name="T53" fmla="*/ 115 h 237"/>
                <a:gd name="T54" fmla="*/ 100 w 230"/>
                <a:gd name="T55" fmla="*/ 115 h 237"/>
                <a:gd name="T56" fmla="*/ 130 w 230"/>
                <a:gd name="T57" fmla="*/ 83 h 237"/>
                <a:gd name="T58" fmla="*/ 100 w 230"/>
                <a:gd name="T59" fmla="*/ 115 h 237"/>
                <a:gd name="T60" fmla="*/ 135 w 230"/>
                <a:gd name="T61" fmla="*/ 83 h 237"/>
                <a:gd name="T62" fmla="*/ 169 w 230"/>
                <a:gd name="T63" fmla="*/ 115 h 237"/>
                <a:gd name="T64" fmla="*/ 171 w 230"/>
                <a:gd name="T65" fmla="*/ 115 h 237"/>
                <a:gd name="T66" fmla="*/ 204 w 230"/>
                <a:gd name="T67" fmla="*/ 83 h 237"/>
                <a:gd name="T68" fmla="*/ 171 w 230"/>
                <a:gd name="T69" fmla="*/ 115 h 237"/>
                <a:gd name="T70" fmla="*/ 100 w 230"/>
                <a:gd name="T71" fmla="*/ 44 h 237"/>
                <a:gd name="T72" fmla="*/ 130 w 230"/>
                <a:gd name="T73" fmla="*/ 75 h 237"/>
                <a:gd name="T74" fmla="*/ 135 w 230"/>
                <a:gd name="T75" fmla="*/ 75 h 237"/>
                <a:gd name="T76" fmla="*/ 169 w 230"/>
                <a:gd name="T77" fmla="*/ 44 h 237"/>
                <a:gd name="T78" fmla="*/ 135 w 230"/>
                <a:gd name="T79" fmla="*/ 75 h 237"/>
                <a:gd name="T80" fmla="*/ 0 w 230"/>
                <a:gd name="T81" fmla="*/ 0 h 237"/>
                <a:gd name="T82" fmla="*/ 0 w 230"/>
                <a:gd name="T83" fmla="*/ 237 h 237"/>
                <a:gd name="T84" fmla="*/ 230 w 230"/>
                <a:gd name="T8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0" h="237">
                  <a:moveTo>
                    <a:pt x="26" y="191"/>
                  </a:moveTo>
                  <a:lnTo>
                    <a:pt x="26" y="159"/>
                  </a:lnTo>
                  <a:lnTo>
                    <a:pt x="57" y="159"/>
                  </a:lnTo>
                  <a:lnTo>
                    <a:pt x="57" y="191"/>
                  </a:lnTo>
                  <a:lnTo>
                    <a:pt x="26" y="191"/>
                  </a:lnTo>
                  <a:close/>
                  <a:moveTo>
                    <a:pt x="61" y="191"/>
                  </a:moveTo>
                  <a:lnTo>
                    <a:pt x="61" y="159"/>
                  </a:lnTo>
                  <a:lnTo>
                    <a:pt x="95" y="159"/>
                  </a:lnTo>
                  <a:lnTo>
                    <a:pt x="95" y="191"/>
                  </a:lnTo>
                  <a:lnTo>
                    <a:pt x="61" y="191"/>
                  </a:lnTo>
                  <a:close/>
                  <a:moveTo>
                    <a:pt x="100" y="191"/>
                  </a:moveTo>
                  <a:lnTo>
                    <a:pt x="100" y="159"/>
                  </a:lnTo>
                  <a:lnTo>
                    <a:pt x="130" y="159"/>
                  </a:lnTo>
                  <a:lnTo>
                    <a:pt x="130" y="191"/>
                  </a:lnTo>
                  <a:lnTo>
                    <a:pt x="100" y="191"/>
                  </a:lnTo>
                  <a:close/>
                  <a:moveTo>
                    <a:pt x="135" y="191"/>
                  </a:moveTo>
                  <a:lnTo>
                    <a:pt x="135" y="159"/>
                  </a:lnTo>
                  <a:lnTo>
                    <a:pt x="169" y="159"/>
                  </a:lnTo>
                  <a:lnTo>
                    <a:pt x="169" y="191"/>
                  </a:lnTo>
                  <a:lnTo>
                    <a:pt x="135" y="191"/>
                  </a:lnTo>
                  <a:close/>
                  <a:moveTo>
                    <a:pt x="171" y="191"/>
                  </a:moveTo>
                  <a:lnTo>
                    <a:pt x="171" y="159"/>
                  </a:lnTo>
                  <a:lnTo>
                    <a:pt x="204" y="159"/>
                  </a:lnTo>
                  <a:lnTo>
                    <a:pt x="204" y="191"/>
                  </a:lnTo>
                  <a:lnTo>
                    <a:pt x="171" y="191"/>
                  </a:lnTo>
                  <a:close/>
                  <a:moveTo>
                    <a:pt x="26" y="154"/>
                  </a:moveTo>
                  <a:lnTo>
                    <a:pt x="26" y="120"/>
                  </a:lnTo>
                  <a:lnTo>
                    <a:pt x="57" y="120"/>
                  </a:lnTo>
                  <a:lnTo>
                    <a:pt x="57" y="154"/>
                  </a:lnTo>
                  <a:lnTo>
                    <a:pt x="26" y="154"/>
                  </a:lnTo>
                  <a:close/>
                  <a:moveTo>
                    <a:pt x="61" y="154"/>
                  </a:moveTo>
                  <a:lnTo>
                    <a:pt x="61" y="120"/>
                  </a:lnTo>
                  <a:lnTo>
                    <a:pt x="95" y="120"/>
                  </a:lnTo>
                  <a:lnTo>
                    <a:pt x="95" y="154"/>
                  </a:lnTo>
                  <a:lnTo>
                    <a:pt x="61" y="154"/>
                  </a:lnTo>
                  <a:close/>
                  <a:moveTo>
                    <a:pt x="100" y="154"/>
                  </a:moveTo>
                  <a:lnTo>
                    <a:pt x="100" y="120"/>
                  </a:lnTo>
                  <a:lnTo>
                    <a:pt x="130" y="120"/>
                  </a:lnTo>
                  <a:lnTo>
                    <a:pt x="130" y="154"/>
                  </a:lnTo>
                  <a:lnTo>
                    <a:pt x="100" y="154"/>
                  </a:lnTo>
                  <a:close/>
                  <a:moveTo>
                    <a:pt x="135" y="154"/>
                  </a:moveTo>
                  <a:lnTo>
                    <a:pt x="135" y="120"/>
                  </a:lnTo>
                  <a:lnTo>
                    <a:pt x="169" y="120"/>
                  </a:lnTo>
                  <a:lnTo>
                    <a:pt x="169" y="154"/>
                  </a:lnTo>
                  <a:lnTo>
                    <a:pt x="135" y="154"/>
                  </a:lnTo>
                  <a:close/>
                  <a:moveTo>
                    <a:pt x="171" y="154"/>
                  </a:moveTo>
                  <a:lnTo>
                    <a:pt x="171" y="120"/>
                  </a:lnTo>
                  <a:lnTo>
                    <a:pt x="204" y="120"/>
                  </a:lnTo>
                  <a:lnTo>
                    <a:pt x="204" y="154"/>
                  </a:lnTo>
                  <a:lnTo>
                    <a:pt x="171" y="154"/>
                  </a:lnTo>
                  <a:close/>
                  <a:moveTo>
                    <a:pt x="61" y="115"/>
                  </a:moveTo>
                  <a:lnTo>
                    <a:pt x="61" y="83"/>
                  </a:lnTo>
                  <a:lnTo>
                    <a:pt x="95" y="83"/>
                  </a:lnTo>
                  <a:lnTo>
                    <a:pt x="95" y="115"/>
                  </a:lnTo>
                  <a:lnTo>
                    <a:pt x="61" y="115"/>
                  </a:lnTo>
                  <a:close/>
                  <a:moveTo>
                    <a:pt x="100" y="115"/>
                  </a:moveTo>
                  <a:lnTo>
                    <a:pt x="100" y="83"/>
                  </a:lnTo>
                  <a:lnTo>
                    <a:pt x="130" y="83"/>
                  </a:lnTo>
                  <a:lnTo>
                    <a:pt x="130" y="115"/>
                  </a:lnTo>
                  <a:lnTo>
                    <a:pt x="100" y="115"/>
                  </a:lnTo>
                  <a:close/>
                  <a:moveTo>
                    <a:pt x="135" y="115"/>
                  </a:moveTo>
                  <a:lnTo>
                    <a:pt x="135" y="83"/>
                  </a:lnTo>
                  <a:lnTo>
                    <a:pt x="169" y="83"/>
                  </a:lnTo>
                  <a:lnTo>
                    <a:pt x="169" y="115"/>
                  </a:lnTo>
                  <a:lnTo>
                    <a:pt x="135" y="115"/>
                  </a:lnTo>
                  <a:close/>
                  <a:moveTo>
                    <a:pt x="171" y="115"/>
                  </a:moveTo>
                  <a:lnTo>
                    <a:pt x="171" y="83"/>
                  </a:lnTo>
                  <a:lnTo>
                    <a:pt x="204" y="83"/>
                  </a:lnTo>
                  <a:lnTo>
                    <a:pt x="204" y="115"/>
                  </a:lnTo>
                  <a:lnTo>
                    <a:pt x="171" y="115"/>
                  </a:lnTo>
                  <a:close/>
                  <a:moveTo>
                    <a:pt x="100" y="75"/>
                  </a:moveTo>
                  <a:lnTo>
                    <a:pt x="100" y="44"/>
                  </a:lnTo>
                  <a:lnTo>
                    <a:pt x="130" y="44"/>
                  </a:lnTo>
                  <a:lnTo>
                    <a:pt x="130" y="75"/>
                  </a:lnTo>
                  <a:lnTo>
                    <a:pt x="100" y="75"/>
                  </a:lnTo>
                  <a:close/>
                  <a:moveTo>
                    <a:pt x="135" y="75"/>
                  </a:moveTo>
                  <a:lnTo>
                    <a:pt x="135" y="44"/>
                  </a:lnTo>
                  <a:lnTo>
                    <a:pt x="169" y="44"/>
                  </a:lnTo>
                  <a:lnTo>
                    <a:pt x="169" y="75"/>
                  </a:lnTo>
                  <a:lnTo>
                    <a:pt x="135" y="75"/>
                  </a:lnTo>
                  <a:close/>
                  <a:moveTo>
                    <a:pt x="230" y="0"/>
                  </a:moveTo>
                  <a:lnTo>
                    <a:pt x="0" y="0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230" y="237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BB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7"/>
            <p:cNvSpPr>
              <a:spLocks noEditPoints="1"/>
            </p:cNvSpPr>
            <p:nvPr/>
          </p:nvSpPr>
          <p:spPr bwMode="auto">
            <a:xfrm>
              <a:off x="4600575" y="8356600"/>
              <a:ext cx="365125" cy="376238"/>
            </a:xfrm>
            <a:custGeom>
              <a:avLst/>
              <a:gdLst>
                <a:gd name="T0" fmla="*/ 26 w 230"/>
                <a:gd name="T1" fmla="*/ 159 h 237"/>
                <a:gd name="T2" fmla="*/ 57 w 230"/>
                <a:gd name="T3" fmla="*/ 191 h 237"/>
                <a:gd name="T4" fmla="*/ 61 w 230"/>
                <a:gd name="T5" fmla="*/ 191 h 237"/>
                <a:gd name="T6" fmla="*/ 95 w 230"/>
                <a:gd name="T7" fmla="*/ 159 h 237"/>
                <a:gd name="T8" fmla="*/ 61 w 230"/>
                <a:gd name="T9" fmla="*/ 191 h 237"/>
                <a:gd name="T10" fmla="*/ 100 w 230"/>
                <a:gd name="T11" fmla="*/ 159 h 237"/>
                <a:gd name="T12" fmla="*/ 130 w 230"/>
                <a:gd name="T13" fmla="*/ 191 h 237"/>
                <a:gd name="T14" fmla="*/ 135 w 230"/>
                <a:gd name="T15" fmla="*/ 191 h 237"/>
                <a:gd name="T16" fmla="*/ 169 w 230"/>
                <a:gd name="T17" fmla="*/ 159 h 237"/>
                <a:gd name="T18" fmla="*/ 135 w 230"/>
                <a:gd name="T19" fmla="*/ 191 h 237"/>
                <a:gd name="T20" fmla="*/ 171 w 230"/>
                <a:gd name="T21" fmla="*/ 159 h 237"/>
                <a:gd name="T22" fmla="*/ 204 w 230"/>
                <a:gd name="T23" fmla="*/ 191 h 237"/>
                <a:gd name="T24" fmla="*/ 26 w 230"/>
                <a:gd name="T25" fmla="*/ 154 h 237"/>
                <a:gd name="T26" fmla="*/ 57 w 230"/>
                <a:gd name="T27" fmla="*/ 120 h 237"/>
                <a:gd name="T28" fmla="*/ 26 w 230"/>
                <a:gd name="T29" fmla="*/ 154 h 237"/>
                <a:gd name="T30" fmla="*/ 61 w 230"/>
                <a:gd name="T31" fmla="*/ 120 h 237"/>
                <a:gd name="T32" fmla="*/ 95 w 230"/>
                <a:gd name="T33" fmla="*/ 154 h 237"/>
                <a:gd name="T34" fmla="*/ 100 w 230"/>
                <a:gd name="T35" fmla="*/ 154 h 237"/>
                <a:gd name="T36" fmla="*/ 130 w 230"/>
                <a:gd name="T37" fmla="*/ 120 h 237"/>
                <a:gd name="T38" fmla="*/ 100 w 230"/>
                <a:gd name="T39" fmla="*/ 154 h 237"/>
                <a:gd name="T40" fmla="*/ 135 w 230"/>
                <a:gd name="T41" fmla="*/ 120 h 237"/>
                <a:gd name="T42" fmla="*/ 169 w 230"/>
                <a:gd name="T43" fmla="*/ 154 h 237"/>
                <a:gd name="T44" fmla="*/ 171 w 230"/>
                <a:gd name="T45" fmla="*/ 154 h 237"/>
                <a:gd name="T46" fmla="*/ 204 w 230"/>
                <a:gd name="T47" fmla="*/ 120 h 237"/>
                <a:gd name="T48" fmla="*/ 171 w 230"/>
                <a:gd name="T49" fmla="*/ 154 h 237"/>
                <a:gd name="T50" fmla="*/ 61 w 230"/>
                <a:gd name="T51" fmla="*/ 83 h 237"/>
                <a:gd name="T52" fmla="*/ 95 w 230"/>
                <a:gd name="T53" fmla="*/ 115 h 237"/>
                <a:gd name="T54" fmla="*/ 100 w 230"/>
                <a:gd name="T55" fmla="*/ 115 h 237"/>
                <a:gd name="T56" fmla="*/ 130 w 230"/>
                <a:gd name="T57" fmla="*/ 83 h 237"/>
                <a:gd name="T58" fmla="*/ 100 w 230"/>
                <a:gd name="T59" fmla="*/ 115 h 237"/>
                <a:gd name="T60" fmla="*/ 135 w 230"/>
                <a:gd name="T61" fmla="*/ 83 h 237"/>
                <a:gd name="T62" fmla="*/ 169 w 230"/>
                <a:gd name="T63" fmla="*/ 115 h 237"/>
                <a:gd name="T64" fmla="*/ 171 w 230"/>
                <a:gd name="T65" fmla="*/ 115 h 237"/>
                <a:gd name="T66" fmla="*/ 204 w 230"/>
                <a:gd name="T67" fmla="*/ 83 h 237"/>
                <a:gd name="T68" fmla="*/ 171 w 230"/>
                <a:gd name="T69" fmla="*/ 115 h 237"/>
                <a:gd name="T70" fmla="*/ 100 w 230"/>
                <a:gd name="T71" fmla="*/ 44 h 237"/>
                <a:gd name="T72" fmla="*/ 130 w 230"/>
                <a:gd name="T73" fmla="*/ 75 h 237"/>
                <a:gd name="T74" fmla="*/ 135 w 230"/>
                <a:gd name="T75" fmla="*/ 75 h 237"/>
                <a:gd name="T76" fmla="*/ 169 w 230"/>
                <a:gd name="T77" fmla="*/ 44 h 237"/>
                <a:gd name="T78" fmla="*/ 135 w 230"/>
                <a:gd name="T79" fmla="*/ 75 h 237"/>
                <a:gd name="T80" fmla="*/ 0 w 230"/>
                <a:gd name="T81" fmla="*/ 0 h 237"/>
                <a:gd name="T82" fmla="*/ 0 w 230"/>
                <a:gd name="T83" fmla="*/ 237 h 237"/>
                <a:gd name="T84" fmla="*/ 230 w 230"/>
                <a:gd name="T8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0" h="237">
                  <a:moveTo>
                    <a:pt x="26" y="191"/>
                  </a:moveTo>
                  <a:lnTo>
                    <a:pt x="26" y="159"/>
                  </a:lnTo>
                  <a:lnTo>
                    <a:pt x="57" y="159"/>
                  </a:lnTo>
                  <a:lnTo>
                    <a:pt x="57" y="191"/>
                  </a:lnTo>
                  <a:lnTo>
                    <a:pt x="26" y="191"/>
                  </a:lnTo>
                  <a:moveTo>
                    <a:pt x="61" y="191"/>
                  </a:moveTo>
                  <a:lnTo>
                    <a:pt x="61" y="159"/>
                  </a:lnTo>
                  <a:lnTo>
                    <a:pt x="95" y="159"/>
                  </a:lnTo>
                  <a:lnTo>
                    <a:pt x="95" y="191"/>
                  </a:lnTo>
                  <a:lnTo>
                    <a:pt x="61" y="191"/>
                  </a:lnTo>
                  <a:moveTo>
                    <a:pt x="100" y="191"/>
                  </a:moveTo>
                  <a:lnTo>
                    <a:pt x="100" y="159"/>
                  </a:lnTo>
                  <a:lnTo>
                    <a:pt x="130" y="159"/>
                  </a:lnTo>
                  <a:lnTo>
                    <a:pt x="130" y="191"/>
                  </a:lnTo>
                  <a:lnTo>
                    <a:pt x="100" y="191"/>
                  </a:lnTo>
                  <a:moveTo>
                    <a:pt x="135" y="191"/>
                  </a:moveTo>
                  <a:lnTo>
                    <a:pt x="135" y="159"/>
                  </a:lnTo>
                  <a:lnTo>
                    <a:pt x="169" y="159"/>
                  </a:lnTo>
                  <a:lnTo>
                    <a:pt x="169" y="191"/>
                  </a:lnTo>
                  <a:lnTo>
                    <a:pt x="135" y="191"/>
                  </a:lnTo>
                  <a:moveTo>
                    <a:pt x="171" y="191"/>
                  </a:moveTo>
                  <a:lnTo>
                    <a:pt x="171" y="159"/>
                  </a:lnTo>
                  <a:lnTo>
                    <a:pt x="204" y="159"/>
                  </a:lnTo>
                  <a:lnTo>
                    <a:pt x="204" y="191"/>
                  </a:lnTo>
                  <a:lnTo>
                    <a:pt x="171" y="191"/>
                  </a:lnTo>
                  <a:moveTo>
                    <a:pt x="26" y="154"/>
                  </a:moveTo>
                  <a:lnTo>
                    <a:pt x="26" y="120"/>
                  </a:lnTo>
                  <a:lnTo>
                    <a:pt x="57" y="120"/>
                  </a:lnTo>
                  <a:lnTo>
                    <a:pt x="57" y="154"/>
                  </a:lnTo>
                  <a:lnTo>
                    <a:pt x="26" y="154"/>
                  </a:lnTo>
                  <a:moveTo>
                    <a:pt x="61" y="154"/>
                  </a:moveTo>
                  <a:lnTo>
                    <a:pt x="61" y="120"/>
                  </a:lnTo>
                  <a:lnTo>
                    <a:pt x="95" y="120"/>
                  </a:lnTo>
                  <a:lnTo>
                    <a:pt x="95" y="154"/>
                  </a:lnTo>
                  <a:lnTo>
                    <a:pt x="61" y="154"/>
                  </a:lnTo>
                  <a:moveTo>
                    <a:pt x="100" y="154"/>
                  </a:moveTo>
                  <a:lnTo>
                    <a:pt x="100" y="120"/>
                  </a:lnTo>
                  <a:lnTo>
                    <a:pt x="130" y="120"/>
                  </a:lnTo>
                  <a:lnTo>
                    <a:pt x="130" y="154"/>
                  </a:lnTo>
                  <a:lnTo>
                    <a:pt x="100" y="154"/>
                  </a:lnTo>
                  <a:moveTo>
                    <a:pt x="135" y="154"/>
                  </a:moveTo>
                  <a:lnTo>
                    <a:pt x="135" y="120"/>
                  </a:lnTo>
                  <a:lnTo>
                    <a:pt x="169" y="120"/>
                  </a:lnTo>
                  <a:lnTo>
                    <a:pt x="169" y="154"/>
                  </a:lnTo>
                  <a:lnTo>
                    <a:pt x="135" y="154"/>
                  </a:lnTo>
                  <a:moveTo>
                    <a:pt x="171" y="154"/>
                  </a:moveTo>
                  <a:lnTo>
                    <a:pt x="171" y="120"/>
                  </a:lnTo>
                  <a:lnTo>
                    <a:pt x="204" y="120"/>
                  </a:lnTo>
                  <a:lnTo>
                    <a:pt x="204" y="154"/>
                  </a:lnTo>
                  <a:lnTo>
                    <a:pt x="171" y="154"/>
                  </a:lnTo>
                  <a:moveTo>
                    <a:pt x="61" y="115"/>
                  </a:moveTo>
                  <a:lnTo>
                    <a:pt x="61" y="83"/>
                  </a:lnTo>
                  <a:lnTo>
                    <a:pt x="95" y="83"/>
                  </a:lnTo>
                  <a:lnTo>
                    <a:pt x="95" y="115"/>
                  </a:lnTo>
                  <a:lnTo>
                    <a:pt x="61" y="115"/>
                  </a:lnTo>
                  <a:moveTo>
                    <a:pt x="100" y="115"/>
                  </a:moveTo>
                  <a:lnTo>
                    <a:pt x="100" y="83"/>
                  </a:lnTo>
                  <a:lnTo>
                    <a:pt x="130" y="83"/>
                  </a:lnTo>
                  <a:lnTo>
                    <a:pt x="130" y="115"/>
                  </a:lnTo>
                  <a:lnTo>
                    <a:pt x="100" y="115"/>
                  </a:lnTo>
                  <a:moveTo>
                    <a:pt x="135" y="115"/>
                  </a:moveTo>
                  <a:lnTo>
                    <a:pt x="135" y="83"/>
                  </a:lnTo>
                  <a:lnTo>
                    <a:pt x="169" y="83"/>
                  </a:lnTo>
                  <a:lnTo>
                    <a:pt x="169" y="115"/>
                  </a:lnTo>
                  <a:lnTo>
                    <a:pt x="135" y="115"/>
                  </a:lnTo>
                  <a:moveTo>
                    <a:pt x="171" y="115"/>
                  </a:moveTo>
                  <a:lnTo>
                    <a:pt x="171" y="83"/>
                  </a:lnTo>
                  <a:lnTo>
                    <a:pt x="204" y="83"/>
                  </a:lnTo>
                  <a:lnTo>
                    <a:pt x="204" y="115"/>
                  </a:lnTo>
                  <a:lnTo>
                    <a:pt x="171" y="115"/>
                  </a:lnTo>
                  <a:moveTo>
                    <a:pt x="100" y="75"/>
                  </a:moveTo>
                  <a:lnTo>
                    <a:pt x="100" y="44"/>
                  </a:lnTo>
                  <a:lnTo>
                    <a:pt x="130" y="44"/>
                  </a:lnTo>
                  <a:lnTo>
                    <a:pt x="130" y="75"/>
                  </a:lnTo>
                  <a:lnTo>
                    <a:pt x="100" y="75"/>
                  </a:lnTo>
                  <a:moveTo>
                    <a:pt x="135" y="75"/>
                  </a:moveTo>
                  <a:lnTo>
                    <a:pt x="135" y="44"/>
                  </a:lnTo>
                  <a:lnTo>
                    <a:pt x="169" y="44"/>
                  </a:lnTo>
                  <a:lnTo>
                    <a:pt x="169" y="75"/>
                  </a:lnTo>
                  <a:lnTo>
                    <a:pt x="135" y="75"/>
                  </a:lnTo>
                  <a:moveTo>
                    <a:pt x="230" y="0"/>
                  </a:moveTo>
                  <a:lnTo>
                    <a:pt x="0" y="0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230" y="237"/>
                  </a:lnTo>
                  <a:lnTo>
                    <a:pt x="2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295550" y="8782992"/>
            <a:ext cx="366713" cy="376238"/>
            <a:chOff x="5329238" y="8356600"/>
            <a:chExt cx="366713" cy="376238"/>
          </a:xfrm>
        </p:grpSpPr>
        <p:sp>
          <p:nvSpPr>
            <p:cNvPr id="33" name="Freeform 8"/>
            <p:cNvSpPr>
              <a:spLocks noEditPoints="1"/>
            </p:cNvSpPr>
            <p:nvPr/>
          </p:nvSpPr>
          <p:spPr bwMode="auto">
            <a:xfrm>
              <a:off x="5329238" y="8356600"/>
              <a:ext cx="366713" cy="376238"/>
            </a:xfrm>
            <a:custGeom>
              <a:avLst/>
              <a:gdLst>
                <a:gd name="T0" fmla="*/ 37 w 97"/>
                <a:gd name="T1" fmla="*/ 73 h 97"/>
                <a:gd name="T2" fmla="*/ 26 w 97"/>
                <a:gd name="T3" fmla="*/ 74 h 97"/>
                <a:gd name="T4" fmla="*/ 26 w 97"/>
                <a:gd name="T5" fmla="*/ 63 h 97"/>
                <a:gd name="T6" fmla="*/ 75 w 97"/>
                <a:gd name="T7" fmla="*/ 63 h 97"/>
                <a:gd name="T8" fmla="*/ 86 w 97"/>
                <a:gd name="T9" fmla="*/ 63 h 97"/>
                <a:gd name="T10" fmla="*/ 81 w 97"/>
                <a:gd name="T11" fmla="*/ 74 h 97"/>
                <a:gd name="T12" fmla="*/ 49 w 97"/>
                <a:gd name="T13" fmla="*/ 68 h 97"/>
                <a:gd name="T14" fmla="*/ 38 w 97"/>
                <a:gd name="T15" fmla="*/ 74 h 97"/>
                <a:gd name="T16" fmla="*/ 43 w 97"/>
                <a:gd name="T17" fmla="*/ 63 h 97"/>
                <a:gd name="T18" fmla="*/ 73 w 97"/>
                <a:gd name="T19" fmla="*/ 73 h 97"/>
                <a:gd name="T20" fmla="*/ 63 w 97"/>
                <a:gd name="T21" fmla="*/ 73 h 97"/>
                <a:gd name="T22" fmla="*/ 51 w 97"/>
                <a:gd name="T23" fmla="*/ 74 h 97"/>
                <a:gd name="T24" fmla="*/ 53 w 97"/>
                <a:gd name="T25" fmla="*/ 63 h 97"/>
                <a:gd name="T26" fmla="*/ 61 w 97"/>
                <a:gd name="T27" fmla="*/ 63 h 97"/>
                <a:gd name="T28" fmla="*/ 51 w 97"/>
                <a:gd name="T29" fmla="*/ 74 h 97"/>
                <a:gd name="T30" fmla="*/ 49 w 97"/>
                <a:gd name="T31" fmla="*/ 56 h 97"/>
                <a:gd name="T32" fmla="*/ 38 w 97"/>
                <a:gd name="T33" fmla="*/ 61 h 97"/>
                <a:gd name="T34" fmla="*/ 43 w 97"/>
                <a:gd name="T35" fmla="*/ 50 h 97"/>
                <a:gd name="T36" fmla="*/ 37 w 97"/>
                <a:gd name="T37" fmla="*/ 61 h 97"/>
                <a:gd name="T38" fmla="*/ 26 w 97"/>
                <a:gd name="T39" fmla="*/ 61 h 97"/>
                <a:gd name="T40" fmla="*/ 51 w 97"/>
                <a:gd name="T41" fmla="*/ 61 h 97"/>
                <a:gd name="T42" fmla="*/ 51 w 97"/>
                <a:gd name="T43" fmla="*/ 50 h 97"/>
                <a:gd name="T44" fmla="*/ 61 w 97"/>
                <a:gd name="T45" fmla="*/ 61 h 97"/>
                <a:gd name="T46" fmla="*/ 73 w 97"/>
                <a:gd name="T47" fmla="*/ 50 h 97"/>
                <a:gd name="T48" fmla="*/ 73 w 97"/>
                <a:gd name="T49" fmla="*/ 61 h 97"/>
                <a:gd name="T50" fmla="*/ 63 w 97"/>
                <a:gd name="T51" fmla="*/ 51 h 97"/>
                <a:gd name="T52" fmla="*/ 85 w 97"/>
                <a:gd name="T53" fmla="*/ 50 h 97"/>
                <a:gd name="T54" fmla="*/ 80 w 97"/>
                <a:gd name="T55" fmla="*/ 61 h 97"/>
                <a:gd name="T56" fmla="*/ 75 w 97"/>
                <a:gd name="T57" fmla="*/ 50 h 97"/>
                <a:gd name="T58" fmla="*/ 38 w 97"/>
                <a:gd name="T59" fmla="*/ 48 h 97"/>
                <a:gd name="T60" fmla="*/ 43 w 97"/>
                <a:gd name="T61" fmla="*/ 38 h 97"/>
                <a:gd name="T62" fmla="*/ 43 w 97"/>
                <a:gd name="T63" fmla="*/ 49 h 97"/>
                <a:gd name="T64" fmla="*/ 61 w 97"/>
                <a:gd name="T65" fmla="*/ 38 h 97"/>
                <a:gd name="T66" fmla="*/ 56 w 97"/>
                <a:gd name="T67" fmla="*/ 49 h 97"/>
                <a:gd name="T68" fmla="*/ 51 w 97"/>
                <a:gd name="T69" fmla="*/ 38 h 97"/>
                <a:gd name="T70" fmla="*/ 85 w 97"/>
                <a:gd name="T71" fmla="*/ 38 h 97"/>
                <a:gd name="T72" fmla="*/ 80 w 97"/>
                <a:gd name="T73" fmla="*/ 49 h 97"/>
                <a:gd name="T74" fmla="*/ 75 w 97"/>
                <a:gd name="T75" fmla="*/ 38 h 97"/>
                <a:gd name="T76" fmla="*/ 68 w 97"/>
                <a:gd name="T77" fmla="*/ 38 h 97"/>
                <a:gd name="T78" fmla="*/ 73 w 97"/>
                <a:gd name="T79" fmla="*/ 49 h 97"/>
                <a:gd name="T80" fmla="*/ 63 w 97"/>
                <a:gd name="T81" fmla="*/ 38 h 97"/>
                <a:gd name="T82" fmla="*/ 61 w 97"/>
                <a:gd name="T83" fmla="*/ 35 h 97"/>
                <a:gd name="T84" fmla="*/ 53 w 97"/>
                <a:gd name="T85" fmla="*/ 36 h 97"/>
                <a:gd name="T86" fmla="*/ 51 w 97"/>
                <a:gd name="T87" fmla="*/ 25 h 97"/>
                <a:gd name="T88" fmla="*/ 63 w 97"/>
                <a:gd name="T89" fmla="*/ 26 h 97"/>
                <a:gd name="T90" fmla="*/ 73 w 97"/>
                <a:gd name="T91" fmla="*/ 26 h 97"/>
                <a:gd name="T92" fmla="*/ 63 w 97"/>
                <a:gd name="T93" fmla="*/ 36 h 97"/>
                <a:gd name="T94" fmla="*/ 12 w 97"/>
                <a:gd name="T95" fmla="*/ 46 h 97"/>
                <a:gd name="T96" fmla="*/ 16 w 97"/>
                <a:gd name="T97" fmla="*/ 23 h 97"/>
                <a:gd name="T98" fmla="*/ 20 w 97"/>
                <a:gd name="T99" fmla="*/ 35 h 97"/>
                <a:gd name="T100" fmla="*/ 33 w 97"/>
                <a:gd name="T101" fmla="*/ 33 h 97"/>
                <a:gd name="T102" fmla="*/ 32 w 97"/>
                <a:gd name="T103" fmla="*/ 41 h 97"/>
                <a:gd name="T104" fmla="*/ 21 w 97"/>
                <a:gd name="T105" fmla="*/ 48 h 97"/>
                <a:gd name="T106" fmla="*/ 17 w 97"/>
                <a:gd name="T107" fmla="*/ 72 h 97"/>
                <a:gd name="T108" fmla="*/ 16 w 97"/>
                <a:gd name="T109" fmla="*/ 54 h 97"/>
                <a:gd name="T110" fmla="*/ 97 w 97"/>
                <a:gd name="T111" fmla="*/ 0 h 97"/>
                <a:gd name="T112" fmla="*/ 97 w 97"/>
                <a:gd name="T1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7" h="97">
                  <a:moveTo>
                    <a:pt x="31" y="63"/>
                  </a:moveTo>
                  <a:cubicBezTo>
                    <a:pt x="33" y="63"/>
                    <a:pt x="34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63"/>
                    <a:pt x="37" y="63"/>
                    <a:pt x="37" y="63"/>
                  </a:cubicBezTo>
                  <a:cubicBezTo>
                    <a:pt x="36" y="67"/>
                    <a:pt x="36" y="70"/>
                    <a:pt x="37" y="73"/>
                  </a:cubicBezTo>
                  <a:cubicBezTo>
                    <a:pt x="37" y="74"/>
                    <a:pt x="36" y="74"/>
                    <a:pt x="36" y="74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4" y="74"/>
                    <a:pt x="33" y="74"/>
                    <a:pt x="31" y="74"/>
                  </a:cubicBezTo>
                  <a:cubicBezTo>
                    <a:pt x="29" y="74"/>
                    <a:pt x="28" y="74"/>
                    <a:pt x="26" y="74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6" y="74"/>
                    <a:pt x="26" y="74"/>
                    <a:pt x="26" y="73"/>
                  </a:cubicBezTo>
                  <a:cubicBezTo>
                    <a:pt x="26" y="71"/>
                    <a:pt x="26" y="70"/>
                    <a:pt x="26" y="68"/>
                  </a:cubicBezTo>
                  <a:cubicBezTo>
                    <a:pt x="26" y="67"/>
                    <a:pt x="26" y="65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8" y="63"/>
                    <a:pt x="29" y="63"/>
                    <a:pt x="31" y="63"/>
                  </a:cubicBezTo>
                  <a:moveTo>
                    <a:pt x="76" y="74"/>
                  </a:moveTo>
                  <a:cubicBezTo>
                    <a:pt x="75" y="74"/>
                    <a:pt x="75" y="74"/>
                    <a:pt x="75" y="73"/>
                  </a:cubicBezTo>
                  <a:cubicBezTo>
                    <a:pt x="75" y="70"/>
                    <a:pt x="75" y="67"/>
                    <a:pt x="75" y="63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77" y="63"/>
                    <a:pt x="79" y="63"/>
                    <a:pt x="80" y="63"/>
                  </a:cubicBezTo>
                  <a:cubicBezTo>
                    <a:pt x="82" y="63"/>
                    <a:pt x="84" y="63"/>
                    <a:pt x="85" y="63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65"/>
                    <a:pt x="86" y="67"/>
                    <a:pt x="86" y="68"/>
                  </a:cubicBezTo>
                  <a:cubicBezTo>
                    <a:pt x="86" y="70"/>
                    <a:pt x="86" y="71"/>
                    <a:pt x="86" y="73"/>
                  </a:cubicBezTo>
                  <a:cubicBezTo>
                    <a:pt x="86" y="74"/>
                    <a:pt x="86" y="74"/>
                    <a:pt x="85" y="74"/>
                  </a:cubicBezTo>
                  <a:cubicBezTo>
                    <a:pt x="85" y="74"/>
                    <a:pt x="85" y="74"/>
                    <a:pt x="85" y="74"/>
                  </a:cubicBezTo>
                  <a:cubicBezTo>
                    <a:pt x="84" y="74"/>
                    <a:pt x="82" y="74"/>
                    <a:pt x="81" y="74"/>
                  </a:cubicBezTo>
                  <a:cubicBezTo>
                    <a:pt x="79" y="74"/>
                    <a:pt x="77" y="74"/>
                    <a:pt x="76" y="74"/>
                  </a:cubicBezTo>
                  <a:moveTo>
                    <a:pt x="43" y="63"/>
                  </a:moveTo>
                  <a:cubicBezTo>
                    <a:pt x="45" y="63"/>
                    <a:pt x="46" y="63"/>
                    <a:pt x="48" y="63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9" y="65"/>
                    <a:pt x="49" y="67"/>
                    <a:pt x="49" y="68"/>
                  </a:cubicBezTo>
                  <a:cubicBezTo>
                    <a:pt x="49" y="70"/>
                    <a:pt x="49" y="72"/>
                    <a:pt x="49" y="73"/>
                  </a:cubicBezTo>
                  <a:cubicBezTo>
                    <a:pt x="49" y="74"/>
                    <a:pt x="49" y="74"/>
                    <a:pt x="48" y="74"/>
                  </a:cubicBezTo>
                  <a:cubicBezTo>
                    <a:pt x="47" y="74"/>
                    <a:pt x="45" y="74"/>
                    <a:pt x="43" y="74"/>
                  </a:cubicBezTo>
                  <a:cubicBezTo>
                    <a:pt x="42" y="74"/>
                    <a:pt x="40" y="74"/>
                    <a:pt x="38" y="7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8" y="74"/>
                    <a:pt x="38" y="74"/>
                    <a:pt x="38" y="73"/>
                  </a:cubicBezTo>
                  <a:cubicBezTo>
                    <a:pt x="38" y="70"/>
                    <a:pt x="38" y="67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40" y="63"/>
                    <a:pt x="41" y="63"/>
                    <a:pt x="43" y="63"/>
                  </a:cubicBezTo>
                  <a:moveTo>
                    <a:pt x="68" y="63"/>
                  </a:moveTo>
                  <a:cubicBezTo>
                    <a:pt x="69" y="63"/>
                    <a:pt x="71" y="63"/>
                    <a:pt x="73" y="63"/>
                  </a:cubicBezTo>
                  <a:cubicBezTo>
                    <a:pt x="73" y="63"/>
                    <a:pt x="74" y="63"/>
                    <a:pt x="73" y="63"/>
                  </a:cubicBezTo>
                  <a:cubicBezTo>
                    <a:pt x="73" y="65"/>
                    <a:pt x="73" y="67"/>
                    <a:pt x="73" y="68"/>
                  </a:cubicBezTo>
                  <a:cubicBezTo>
                    <a:pt x="73" y="70"/>
                    <a:pt x="73" y="71"/>
                    <a:pt x="73" y="73"/>
                  </a:cubicBezTo>
                  <a:cubicBezTo>
                    <a:pt x="74" y="74"/>
                    <a:pt x="73" y="74"/>
                    <a:pt x="7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1" y="74"/>
                    <a:pt x="70" y="74"/>
                    <a:pt x="68" y="74"/>
                  </a:cubicBezTo>
                  <a:cubicBezTo>
                    <a:pt x="67" y="74"/>
                    <a:pt x="65" y="74"/>
                    <a:pt x="63" y="74"/>
                  </a:cubicBezTo>
                  <a:cubicBezTo>
                    <a:pt x="63" y="74"/>
                    <a:pt x="63" y="74"/>
                    <a:pt x="63" y="73"/>
                  </a:cubicBezTo>
                  <a:cubicBezTo>
                    <a:pt x="63" y="70"/>
                    <a:pt x="63" y="67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5" y="63"/>
                    <a:pt x="66" y="63"/>
                    <a:pt x="68" y="63"/>
                  </a:cubicBezTo>
                  <a:moveTo>
                    <a:pt x="51" y="74"/>
                  </a:moveTo>
                  <a:cubicBezTo>
                    <a:pt x="50" y="74"/>
                    <a:pt x="50" y="74"/>
                    <a:pt x="50" y="73"/>
                  </a:cubicBezTo>
                  <a:cubicBezTo>
                    <a:pt x="50" y="70"/>
                    <a:pt x="50" y="67"/>
                    <a:pt x="50" y="63"/>
                  </a:cubicBezTo>
                  <a:cubicBezTo>
                    <a:pt x="50" y="63"/>
                    <a:pt x="50" y="63"/>
                    <a:pt x="51" y="6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2" y="63"/>
                    <a:pt x="52" y="63"/>
                    <a:pt x="53" y="63"/>
                  </a:cubicBezTo>
                  <a:cubicBezTo>
                    <a:pt x="54" y="63"/>
                    <a:pt x="55" y="63"/>
                    <a:pt x="56" y="63"/>
                  </a:cubicBezTo>
                  <a:cubicBezTo>
                    <a:pt x="57" y="63"/>
                    <a:pt x="58" y="63"/>
                    <a:pt x="59" y="63"/>
                  </a:cubicBezTo>
                  <a:cubicBezTo>
                    <a:pt x="59" y="63"/>
                    <a:pt x="60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7"/>
                    <a:pt x="61" y="70"/>
                    <a:pt x="61" y="73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61" y="74"/>
                    <a:pt x="61" y="74"/>
                    <a:pt x="60" y="74"/>
                  </a:cubicBezTo>
                  <a:cubicBezTo>
                    <a:pt x="59" y="74"/>
                    <a:pt x="58" y="74"/>
                    <a:pt x="56" y="74"/>
                  </a:cubicBezTo>
                  <a:cubicBezTo>
                    <a:pt x="54" y="74"/>
                    <a:pt x="53" y="74"/>
                    <a:pt x="51" y="74"/>
                  </a:cubicBezTo>
                  <a:moveTo>
                    <a:pt x="43" y="50"/>
                  </a:moveTo>
                  <a:cubicBezTo>
                    <a:pt x="45" y="50"/>
                    <a:pt x="47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9" y="50"/>
                    <a:pt x="49" y="50"/>
                    <a:pt x="49" y="51"/>
                  </a:cubicBezTo>
                  <a:cubicBezTo>
                    <a:pt x="49" y="52"/>
                    <a:pt x="49" y="54"/>
                    <a:pt x="49" y="56"/>
                  </a:cubicBezTo>
                  <a:cubicBezTo>
                    <a:pt x="49" y="57"/>
                    <a:pt x="49" y="59"/>
                    <a:pt x="49" y="61"/>
                  </a:cubicBezTo>
                  <a:cubicBezTo>
                    <a:pt x="49" y="61"/>
                    <a:pt x="49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5" y="61"/>
                    <a:pt x="43" y="61"/>
                  </a:cubicBezTo>
                  <a:cubicBezTo>
                    <a:pt x="42" y="61"/>
                    <a:pt x="40" y="61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7"/>
                    <a:pt x="38" y="54"/>
                    <a:pt x="38" y="51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0" y="50"/>
                    <a:pt x="42" y="50"/>
                    <a:pt x="43" y="50"/>
                  </a:cubicBezTo>
                  <a:moveTo>
                    <a:pt x="31" y="50"/>
                  </a:moveTo>
                  <a:cubicBezTo>
                    <a:pt x="33" y="50"/>
                    <a:pt x="34" y="50"/>
                    <a:pt x="36" y="50"/>
                  </a:cubicBezTo>
                  <a:cubicBezTo>
                    <a:pt x="36" y="50"/>
                    <a:pt x="37" y="50"/>
                    <a:pt x="37" y="51"/>
                  </a:cubicBezTo>
                  <a:cubicBezTo>
                    <a:pt x="36" y="52"/>
                    <a:pt x="36" y="54"/>
                    <a:pt x="36" y="56"/>
                  </a:cubicBezTo>
                  <a:cubicBezTo>
                    <a:pt x="36" y="57"/>
                    <a:pt x="36" y="59"/>
                    <a:pt x="37" y="61"/>
                  </a:cubicBezTo>
                  <a:cubicBezTo>
                    <a:pt x="37" y="61"/>
                    <a:pt x="36" y="61"/>
                    <a:pt x="36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4" y="61"/>
                    <a:pt x="33" y="61"/>
                    <a:pt x="31" y="61"/>
                  </a:cubicBezTo>
                  <a:cubicBezTo>
                    <a:pt x="30" y="61"/>
                    <a:pt x="28" y="61"/>
                    <a:pt x="26" y="61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57"/>
                    <a:pt x="26" y="54"/>
                    <a:pt x="26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8" y="50"/>
                    <a:pt x="29" y="50"/>
                    <a:pt x="31" y="50"/>
                  </a:cubicBezTo>
                  <a:moveTo>
                    <a:pt x="51" y="61"/>
                  </a:moveTo>
                  <a:cubicBezTo>
                    <a:pt x="50" y="61"/>
                    <a:pt x="50" y="61"/>
                    <a:pt x="50" y="61"/>
                  </a:cubicBezTo>
                  <a:cubicBezTo>
                    <a:pt x="50" y="59"/>
                    <a:pt x="50" y="57"/>
                    <a:pt x="50" y="56"/>
                  </a:cubicBezTo>
                  <a:cubicBezTo>
                    <a:pt x="50" y="54"/>
                    <a:pt x="50" y="52"/>
                    <a:pt x="50" y="51"/>
                  </a:cubicBezTo>
                  <a:cubicBezTo>
                    <a:pt x="50" y="50"/>
                    <a:pt x="50" y="50"/>
                    <a:pt x="51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2" y="50"/>
                    <a:pt x="54" y="50"/>
                    <a:pt x="56" y="50"/>
                  </a:cubicBezTo>
                  <a:cubicBezTo>
                    <a:pt x="57" y="50"/>
                    <a:pt x="59" y="50"/>
                    <a:pt x="61" y="50"/>
                  </a:cubicBezTo>
                  <a:cubicBezTo>
                    <a:pt x="61" y="50"/>
                    <a:pt x="61" y="50"/>
                    <a:pt x="61" y="51"/>
                  </a:cubicBezTo>
                  <a:cubicBezTo>
                    <a:pt x="61" y="54"/>
                    <a:pt x="61" y="57"/>
                    <a:pt x="61" y="60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59" y="61"/>
                    <a:pt x="57" y="61"/>
                    <a:pt x="56" y="61"/>
                  </a:cubicBezTo>
                  <a:cubicBezTo>
                    <a:pt x="54" y="61"/>
                    <a:pt x="52" y="61"/>
                    <a:pt x="51" y="61"/>
                  </a:cubicBezTo>
                  <a:cubicBezTo>
                    <a:pt x="51" y="61"/>
                    <a:pt x="51" y="61"/>
                    <a:pt x="51" y="61"/>
                  </a:cubicBezTo>
                  <a:moveTo>
                    <a:pt x="68" y="50"/>
                  </a:moveTo>
                  <a:cubicBezTo>
                    <a:pt x="70" y="50"/>
                    <a:pt x="71" y="50"/>
                    <a:pt x="73" y="50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3" y="50"/>
                    <a:pt x="74" y="50"/>
                    <a:pt x="73" y="51"/>
                  </a:cubicBezTo>
                  <a:cubicBezTo>
                    <a:pt x="73" y="52"/>
                    <a:pt x="73" y="54"/>
                    <a:pt x="73" y="56"/>
                  </a:cubicBezTo>
                  <a:cubicBezTo>
                    <a:pt x="73" y="57"/>
                    <a:pt x="73" y="59"/>
                    <a:pt x="73" y="60"/>
                  </a:cubicBezTo>
                  <a:cubicBezTo>
                    <a:pt x="74" y="61"/>
                    <a:pt x="73" y="61"/>
                    <a:pt x="73" y="61"/>
                  </a:cubicBezTo>
                  <a:cubicBezTo>
                    <a:pt x="71" y="61"/>
                    <a:pt x="69" y="61"/>
                    <a:pt x="68" y="61"/>
                  </a:cubicBezTo>
                  <a:cubicBezTo>
                    <a:pt x="66" y="61"/>
                    <a:pt x="65" y="61"/>
                    <a:pt x="63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3" y="61"/>
                    <a:pt x="63" y="61"/>
                    <a:pt x="63" y="60"/>
                  </a:cubicBezTo>
                  <a:cubicBezTo>
                    <a:pt x="63" y="57"/>
                    <a:pt x="63" y="54"/>
                    <a:pt x="63" y="51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5" y="50"/>
                    <a:pt x="66" y="50"/>
                    <a:pt x="68" y="50"/>
                  </a:cubicBezTo>
                  <a:moveTo>
                    <a:pt x="83" y="50"/>
                  </a:moveTo>
                  <a:cubicBezTo>
                    <a:pt x="84" y="50"/>
                    <a:pt x="85" y="50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6" y="50"/>
                    <a:pt x="86" y="50"/>
                    <a:pt x="86" y="51"/>
                  </a:cubicBezTo>
                  <a:cubicBezTo>
                    <a:pt x="86" y="54"/>
                    <a:pt x="86" y="57"/>
                    <a:pt x="86" y="61"/>
                  </a:cubicBezTo>
                  <a:cubicBezTo>
                    <a:pt x="86" y="61"/>
                    <a:pt x="86" y="61"/>
                    <a:pt x="85" y="61"/>
                  </a:cubicBezTo>
                  <a:cubicBezTo>
                    <a:pt x="84" y="61"/>
                    <a:pt x="82" y="61"/>
                    <a:pt x="80" y="61"/>
                  </a:cubicBezTo>
                  <a:cubicBezTo>
                    <a:pt x="79" y="61"/>
                    <a:pt x="77" y="61"/>
                    <a:pt x="76" y="61"/>
                  </a:cubicBezTo>
                  <a:cubicBezTo>
                    <a:pt x="75" y="61"/>
                    <a:pt x="75" y="61"/>
                    <a:pt x="75" y="60"/>
                  </a:cubicBezTo>
                  <a:cubicBezTo>
                    <a:pt x="75" y="57"/>
                    <a:pt x="75" y="54"/>
                    <a:pt x="75" y="51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6" y="50"/>
                    <a:pt x="77" y="50"/>
                    <a:pt x="78" y="50"/>
                  </a:cubicBezTo>
                  <a:cubicBezTo>
                    <a:pt x="79" y="50"/>
                    <a:pt x="79" y="50"/>
                    <a:pt x="80" y="50"/>
                  </a:cubicBezTo>
                  <a:cubicBezTo>
                    <a:pt x="81" y="50"/>
                    <a:pt x="82" y="50"/>
                    <a:pt x="83" y="50"/>
                  </a:cubicBezTo>
                  <a:moveTo>
                    <a:pt x="38" y="49"/>
                  </a:moveTo>
                  <a:cubicBezTo>
                    <a:pt x="38" y="49"/>
                    <a:pt x="38" y="48"/>
                    <a:pt x="38" y="48"/>
                  </a:cubicBezTo>
                  <a:cubicBezTo>
                    <a:pt x="38" y="46"/>
                    <a:pt x="38" y="45"/>
                    <a:pt x="38" y="43"/>
                  </a:cubicBezTo>
                  <a:cubicBezTo>
                    <a:pt x="38" y="41"/>
                    <a:pt x="38" y="40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40" y="38"/>
                    <a:pt x="41" y="38"/>
                    <a:pt x="43" y="38"/>
                  </a:cubicBezTo>
                  <a:cubicBezTo>
                    <a:pt x="45" y="38"/>
                    <a:pt x="46" y="38"/>
                    <a:pt x="48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41"/>
                    <a:pt x="49" y="45"/>
                    <a:pt x="49" y="48"/>
                  </a:cubicBezTo>
                  <a:cubicBezTo>
                    <a:pt x="49" y="48"/>
                    <a:pt x="49" y="49"/>
                    <a:pt x="48" y="49"/>
                  </a:cubicBezTo>
                  <a:cubicBezTo>
                    <a:pt x="47" y="49"/>
                    <a:pt x="45" y="49"/>
                    <a:pt x="43" y="49"/>
                  </a:cubicBezTo>
                  <a:cubicBezTo>
                    <a:pt x="42" y="49"/>
                    <a:pt x="40" y="49"/>
                    <a:pt x="38" y="49"/>
                  </a:cubicBezTo>
                  <a:cubicBezTo>
                    <a:pt x="38" y="49"/>
                    <a:pt x="38" y="49"/>
                    <a:pt x="38" y="49"/>
                  </a:cubicBezTo>
                  <a:moveTo>
                    <a:pt x="56" y="38"/>
                  </a:moveTo>
                  <a:cubicBezTo>
                    <a:pt x="57" y="38"/>
                    <a:pt x="59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41"/>
                    <a:pt x="61" y="45"/>
                    <a:pt x="61" y="48"/>
                  </a:cubicBezTo>
                  <a:cubicBezTo>
                    <a:pt x="61" y="48"/>
                    <a:pt x="61" y="49"/>
                    <a:pt x="61" y="49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59" y="49"/>
                    <a:pt x="58" y="49"/>
                    <a:pt x="56" y="49"/>
                  </a:cubicBezTo>
                  <a:cubicBezTo>
                    <a:pt x="54" y="49"/>
                    <a:pt x="53" y="49"/>
                    <a:pt x="51" y="49"/>
                  </a:cubicBezTo>
                  <a:cubicBezTo>
                    <a:pt x="50" y="49"/>
                    <a:pt x="50" y="48"/>
                    <a:pt x="50" y="48"/>
                  </a:cubicBezTo>
                  <a:cubicBezTo>
                    <a:pt x="50" y="46"/>
                    <a:pt x="50" y="45"/>
                    <a:pt x="50" y="43"/>
                  </a:cubicBezTo>
                  <a:cubicBezTo>
                    <a:pt x="50" y="41"/>
                    <a:pt x="50" y="40"/>
                    <a:pt x="50" y="38"/>
                  </a:cubicBezTo>
                  <a:cubicBezTo>
                    <a:pt x="50" y="38"/>
                    <a:pt x="50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2" y="38"/>
                    <a:pt x="54" y="38"/>
                    <a:pt x="56" y="38"/>
                  </a:cubicBezTo>
                  <a:moveTo>
                    <a:pt x="83" y="38"/>
                  </a:moveTo>
                  <a:cubicBezTo>
                    <a:pt x="84" y="38"/>
                    <a:pt x="85" y="38"/>
                    <a:pt x="85" y="38"/>
                  </a:cubicBezTo>
                  <a:cubicBezTo>
                    <a:pt x="85" y="38"/>
                    <a:pt x="85" y="38"/>
                    <a:pt x="85" y="38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6" y="41"/>
                    <a:pt x="86" y="45"/>
                    <a:pt x="86" y="48"/>
                  </a:cubicBezTo>
                  <a:cubicBezTo>
                    <a:pt x="86" y="48"/>
                    <a:pt x="86" y="49"/>
                    <a:pt x="85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4" y="49"/>
                    <a:pt x="82" y="49"/>
                    <a:pt x="80" y="49"/>
                  </a:cubicBezTo>
                  <a:cubicBezTo>
                    <a:pt x="79" y="49"/>
                    <a:pt x="77" y="49"/>
                    <a:pt x="75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8"/>
                    <a:pt x="75" y="48"/>
                  </a:cubicBezTo>
                  <a:cubicBezTo>
                    <a:pt x="75" y="45"/>
                    <a:pt x="75" y="41"/>
                    <a:pt x="75" y="38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6" y="38"/>
                    <a:pt x="77" y="38"/>
                    <a:pt x="77" y="38"/>
                  </a:cubicBezTo>
                  <a:cubicBezTo>
                    <a:pt x="78" y="38"/>
                    <a:pt x="79" y="38"/>
                    <a:pt x="80" y="38"/>
                  </a:cubicBezTo>
                  <a:cubicBezTo>
                    <a:pt x="81" y="38"/>
                    <a:pt x="82" y="38"/>
                    <a:pt x="83" y="38"/>
                  </a:cubicBezTo>
                  <a:moveTo>
                    <a:pt x="68" y="38"/>
                  </a:moveTo>
                  <a:cubicBezTo>
                    <a:pt x="70" y="38"/>
                    <a:pt x="71" y="38"/>
                    <a:pt x="73" y="38"/>
                  </a:cubicBezTo>
                  <a:cubicBezTo>
                    <a:pt x="73" y="38"/>
                    <a:pt x="74" y="38"/>
                    <a:pt x="73" y="38"/>
                  </a:cubicBezTo>
                  <a:cubicBezTo>
                    <a:pt x="73" y="40"/>
                    <a:pt x="73" y="41"/>
                    <a:pt x="73" y="43"/>
                  </a:cubicBezTo>
                  <a:cubicBezTo>
                    <a:pt x="73" y="45"/>
                    <a:pt x="73" y="46"/>
                    <a:pt x="73" y="48"/>
                  </a:cubicBezTo>
                  <a:cubicBezTo>
                    <a:pt x="74" y="48"/>
                    <a:pt x="73" y="49"/>
                    <a:pt x="73" y="49"/>
                  </a:cubicBezTo>
                  <a:cubicBezTo>
                    <a:pt x="71" y="49"/>
                    <a:pt x="70" y="49"/>
                    <a:pt x="68" y="49"/>
                  </a:cubicBezTo>
                  <a:cubicBezTo>
                    <a:pt x="66" y="49"/>
                    <a:pt x="65" y="49"/>
                    <a:pt x="63" y="49"/>
                  </a:cubicBezTo>
                  <a:cubicBezTo>
                    <a:pt x="63" y="49"/>
                    <a:pt x="63" y="48"/>
                    <a:pt x="63" y="48"/>
                  </a:cubicBezTo>
                  <a:cubicBezTo>
                    <a:pt x="63" y="45"/>
                    <a:pt x="63" y="41"/>
                    <a:pt x="63" y="38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5" y="38"/>
                    <a:pt x="66" y="38"/>
                    <a:pt x="68" y="38"/>
                  </a:cubicBezTo>
                  <a:moveTo>
                    <a:pt x="56" y="25"/>
                  </a:moveTo>
                  <a:cubicBezTo>
                    <a:pt x="58" y="25"/>
                    <a:pt x="59" y="25"/>
                    <a:pt x="61" y="25"/>
                  </a:cubicBezTo>
                  <a:cubicBezTo>
                    <a:pt x="61" y="25"/>
                    <a:pt x="61" y="25"/>
                    <a:pt x="61" y="26"/>
                  </a:cubicBezTo>
                  <a:cubicBezTo>
                    <a:pt x="61" y="29"/>
                    <a:pt x="61" y="32"/>
                    <a:pt x="61" y="35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0" y="36"/>
                    <a:pt x="59" y="36"/>
                    <a:pt x="58" y="36"/>
                  </a:cubicBezTo>
                  <a:cubicBezTo>
                    <a:pt x="58" y="36"/>
                    <a:pt x="57" y="36"/>
                    <a:pt x="56" y="36"/>
                  </a:cubicBezTo>
                  <a:cubicBezTo>
                    <a:pt x="55" y="36"/>
                    <a:pt x="54" y="36"/>
                    <a:pt x="53" y="36"/>
                  </a:cubicBezTo>
                  <a:cubicBezTo>
                    <a:pt x="52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36"/>
                    <a:pt x="50" y="36"/>
                    <a:pt x="50" y="35"/>
                  </a:cubicBezTo>
                  <a:cubicBezTo>
                    <a:pt x="50" y="32"/>
                    <a:pt x="50" y="29"/>
                    <a:pt x="50" y="26"/>
                  </a:cubicBezTo>
                  <a:cubicBezTo>
                    <a:pt x="50" y="25"/>
                    <a:pt x="50" y="25"/>
                    <a:pt x="51" y="25"/>
                  </a:cubicBezTo>
                  <a:cubicBezTo>
                    <a:pt x="53" y="25"/>
                    <a:pt x="54" y="25"/>
                    <a:pt x="56" y="25"/>
                  </a:cubicBezTo>
                  <a:moveTo>
                    <a:pt x="63" y="36"/>
                  </a:moveTo>
                  <a:cubicBezTo>
                    <a:pt x="63" y="36"/>
                    <a:pt x="63" y="36"/>
                    <a:pt x="63" y="35"/>
                  </a:cubicBezTo>
                  <a:cubicBezTo>
                    <a:pt x="63" y="34"/>
                    <a:pt x="63" y="32"/>
                    <a:pt x="63" y="30"/>
                  </a:cubicBezTo>
                  <a:cubicBezTo>
                    <a:pt x="63" y="29"/>
                    <a:pt x="63" y="27"/>
                    <a:pt x="63" y="26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5" y="25"/>
                    <a:pt x="66" y="25"/>
                    <a:pt x="68" y="25"/>
                  </a:cubicBezTo>
                  <a:cubicBezTo>
                    <a:pt x="70" y="25"/>
                    <a:pt x="71" y="25"/>
                    <a:pt x="73" y="25"/>
                  </a:cubicBezTo>
                  <a:cubicBezTo>
                    <a:pt x="73" y="25"/>
                    <a:pt x="74" y="25"/>
                    <a:pt x="73" y="26"/>
                  </a:cubicBezTo>
                  <a:cubicBezTo>
                    <a:pt x="73" y="29"/>
                    <a:pt x="73" y="32"/>
                    <a:pt x="73" y="35"/>
                  </a:cubicBezTo>
                  <a:cubicBezTo>
                    <a:pt x="74" y="36"/>
                    <a:pt x="73" y="36"/>
                    <a:pt x="73" y="36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1" y="36"/>
                    <a:pt x="70" y="36"/>
                    <a:pt x="68" y="36"/>
                  </a:cubicBezTo>
                  <a:cubicBezTo>
                    <a:pt x="67" y="36"/>
                    <a:pt x="65" y="36"/>
                    <a:pt x="63" y="36"/>
                  </a:cubicBezTo>
                  <a:moveTo>
                    <a:pt x="14" y="73"/>
                  </a:moveTo>
                  <a:cubicBezTo>
                    <a:pt x="13" y="73"/>
                    <a:pt x="13" y="73"/>
                    <a:pt x="12" y="72"/>
                  </a:cubicBezTo>
                  <a:cubicBezTo>
                    <a:pt x="12" y="72"/>
                    <a:pt x="12" y="71"/>
                    <a:pt x="12" y="71"/>
                  </a:cubicBezTo>
                  <a:cubicBezTo>
                    <a:pt x="12" y="66"/>
                    <a:pt x="12" y="61"/>
                    <a:pt x="12" y="56"/>
                  </a:cubicBezTo>
                  <a:cubicBezTo>
                    <a:pt x="12" y="53"/>
                    <a:pt x="12" y="50"/>
                    <a:pt x="12" y="46"/>
                  </a:cubicBezTo>
                  <a:cubicBezTo>
                    <a:pt x="11" y="44"/>
                    <a:pt x="11" y="41"/>
                    <a:pt x="11" y="39"/>
                  </a:cubicBezTo>
                  <a:cubicBezTo>
                    <a:pt x="11" y="36"/>
                    <a:pt x="13" y="34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2" y="32"/>
                    <a:pt x="11" y="30"/>
                    <a:pt x="11" y="27"/>
                  </a:cubicBezTo>
                  <a:cubicBezTo>
                    <a:pt x="11" y="25"/>
                    <a:pt x="14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9" y="23"/>
                    <a:pt x="21" y="24"/>
                    <a:pt x="22" y="27"/>
                  </a:cubicBezTo>
                  <a:cubicBezTo>
                    <a:pt x="22" y="30"/>
                    <a:pt x="20" y="32"/>
                    <a:pt x="17" y="33"/>
                  </a:cubicBezTo>
                  <a:cubicBezTo>
                    <a:pt x="19" y="34"/>
                    <a:pt x="20" y="34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1" y="36"/>
                    <a:pt x="22" y="36"/>
                    <a:pt x="24" y="37"/>
                  </a:cubicBezTo>
                  <a:cubicBezTo>
                    <a:pt x="24" y="37"/>
                    <a:pt x="24" y="37"/>
                    <a:pt x="25" y="37"/>
                  </a:cubicBezTo>
                  <a:cubicBezTo>
                    <a:pt x="25" y="37"/>
                    <a:pt x="25" y="37"/>
                    <a:pt x="26" y="37"/>
                  </a:cubicBezTo>
                  <a:cubicBezTo>
                    <a:pt x="28" y="35"/>
                    <a:pt x="30" y="34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4" y="33"/>
                    <a:pt x="34" y="34"/>
                  </a:cubicBezTo>
                  <a:cubicBezTo>
                    <a:pt x="34" y="35"/>
                    <a:pt x="35" y="37"/>
                    <a:pt x="36" y="38"/>
                  </a:cubicBezTo>
                  <a:cubicBezTo>
                    <a:pt x="36" y="38"/>
                    <a:pt x="36" y="39"/>
                    <a:pt x="35" y="39"/>
                  </a:cubicBezTo>
                  <a:cubicBezTo>
                    <a:pt x="35" y="39"/>
                    <a:pt x="34" y="39"/>
                    <a:pt x="34" y="39"/>
                  </a:cubicBezTo>
                  <a:cubicBezTo>
                    <a:pt x="33" y="40"/>
                    <a:pt x="32" y="40"/>
                    <a:pt x="32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28" y="42"/>
                    <a:pt x="26" y="43"/>
                    <a:pt x="23" y="44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2" y="45"/>
                    <a:pt x="22" y="44"/>
                    <a:pt x="21" y="44"/>
                  </a:cubicBezTo>
                  <a:cubicBezTo>
                    <a:pt x="21" y="45"/>
                    <a:pt x="21" y="47"/>
                    <a:pt x="21" y="48"/>
                  </a:cubicBezTo>
                  <a:cubicBezTo>
                    <a:pt x="20" y="56"/>
                    <a:pt x="21" y="63"/>
                    <a:pt x="21" y="71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1" y="73"/>
                    <a:pt x="20" y="74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7" y="74"/>
                    <a:pt x="17" y="73"/>
                    <a:pt x="17" y="72"/>
                  </a:cubicBezTo>
                  <a:cubicBezTo>
                    <a:pt x="17" y="66"/>
                    <a:pt x="17" y="60"/>
                    <a:pt x="17" y="55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4"/>
                    <a:pt x="17" y="54"/>
                    <a:pt x="16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6"/>
                    <a:pt x="16" y="57"/>
                    <a:pt x="16" y="58"/>
                  </a:cubicBezTo>
                  <a:cubicBezTo>
                    <a:pt x="16" y="63"/>
                    <a:pt x="16" y="67"/>
                    <a:pt x="16" y="71"/>
                  </a:cubicBezTo>
                  <a:cubicBezTo>
                    <a:pt x="16" y="72"/>
                    <a:pt x="16" y="73"/>
                    <a:pt x="15" y="73"/>
                  </a:cubicBezTo>
                  <a:cubicBezTo>
                    <a:pt x="15" y="73"/>
                    <a:pt x="14" y="73"/>
                    <a:pt x="14" y="73"/>
                  </a:cubicBezTo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BB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9"/>
            <p:cNvSpPr/>
            <p:nvPr/>
          </p:nvSpPr>
          <p:spPr bwMode="auto">
            <a:xfrm>
              <a:off x="5411788" y="8512175"/>
              <a:ext cx="12700" cy="3175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1 w 3"/>
                <a:gd name="T7" fmla="*/ 1 h 1"/>
                <a:gd name="T8" fmla="*/ 1 w 3"/>
                <a:gd name="T9" fmla="*/ 1 h 1"/>
                <a:gd name="T10" fmla="*/ 3 w 3"/>
                <a:gd name="T11" fmla="*/ 0 h 1"/>
                <a:gd name="T12" fmla="*/ 3 w 3"/>
                <a:gd name="T13" fmla="*/ 0 h 1"/>
                <a:gd name="T14" fmla="*/ 0 w 3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BB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t="28139" r="21789" b="18709"/>
          <a:stretch>
            <a:fillRect/>
          </a:stretch>
        </p:blipFill>
        <p:spPr>
          <a:xfrm>
            <a:off x="-1" y="0"/>
            <a:ext cx="7559675" cy="3828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75" y="6282820"/>
            <a:ext cx="1764510" cy="22545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670325" y="8782992"/>
            <a:ext cx="368300" cy="377824"/>
            <a:chOff x="5338763" y="8332788"/>
            <a:chExt cx="368300" cy="377824"/>
          </a:xfrm>
        </p:grpSpPr>
        <p:sp>
          <p:nvSpPr>
            <p:cNvPr id="8" name="Freeform 5"/>
            <p:cNvSpPr/>
            <p:nvPr/>
          </p:nvSpPr>
          <p:spPr bwMode="auto">
            <a:xfrm>
              <a:off x="5338763" y="8332788"/>
              <a:ext cx="368300" cy="377824"/>
            </a:xfrm>
            <a:custGeom>
              <a:avLst/>
              <a:gdLst>
                <a:gd name="T0" fmla="*/ 0 w 97"/>
                <a:gd name="T1" fmla="*/ 0 h 97"/>
                <a:gd name="T2" fmla="*/ 0 w 97"/>
                <a:gd name="T3" fmla="*/ 97 h 97"/>
                <a:gd name="T4" fmla="*/ 0 w 97"/>
                <a:gd name="T5" fmla="*/ 97 h 97"/>
                <a:gd name="T6" fmla="*/ 97 w 97"/>
                <a:gd name="T7" fmla="*/ 97 h 97"/>
                <a:gd name="T8" fmla="*/ 97 w 97"/>
                <a:gd name="T9" fmla="*/ 0 h 97"/>
                <a:gd name="T10" fmla="*/ 0 w 97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0"/>
                    <a:pt x="97" y="0"/>
                    <a:pt x="9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5445125" y="8378825"/>
              <a:ext cx="152400" cy="90487"/>
            </a:xfrm>
            <a:custGeom>
              <a:avLst/>
              <a:gdLst>
                <a:gd name="T0" fmla="*/ 4 w 40"/>
                <a:gd name="T1" fmla="*/ 18 h 23"/>
                <a:gd name="T2" fmla="*/ 13 w 40"/>
                <a:gd name="T3" fmla="*/ 3 h 23"/>
                <a:gd name="T4" fmla="*/ 14 w 40"/>
                <a:gd name="T5" fmla="*/ 9 h 23"/>
                <a:gd name="T6" fmla="*/ 14 w 40"/>
                <a:gd name="T7" fmla="*/ 11 h 23"/>
                <a:gd name="T8" fmla="*/ 16 w 40"/>
                <a:gd name="T9" fmla="*/ 12 h 23"/>
                <a:gd name="T10" fmla="*/ 17 w 40"/>
                <a:gd name="T11" fmla="*/ 11 h 23"/>
                <a:gd name="T12" fmla="*/ 15 w 40"/>
                <a:gd name="T13" fmla="*/ 4 h 23"/>
                <a:gd name="T14" fmla="*/ 15 w 40"/>
                <a:gd name="T15" fmla="*/ 3 h 23"/>
                <a:gd name="T16" fmla="*/ 17 w 40"/>
                <a:gd name="T17" fmla="*/ 1 h 23"/>
                <a:gd name="T18" fmla="*/ 17 w 40"/>
                <a:gd name="T19" fmla="*/ 0 h 23"/>
                <a:gd name="T20" fmla="*/ 23 w 40"/>
                <a:gd name="T21" fmla="*/ 0 h 23"/>
                <a:gd name="T22" fmla="*/ 24 w 40"/>
                <a:gd name="T23" fmla="*/ 1 h 23"/>
                <a:gd name="T24" fmla="*/ 25 w 40"/>
                <a:gd name="T25" fmla="*/ 3 h 23"/>
                <a:gd name="T26" fmla="*/ 24 w 40"/>
                <a:gd name="T27" fmla="*/ 11 h 23"/>
                <a:gd name="T28" fmla="*/ 25 w 40"/>
                <a:gd name="T29" fmla="*/ 12 h 23"/>
                <a:gd name="T30" fmla="*/ 26 w 40"/>
                <a:gd name="T31" fmla="*/ 11 h 23"/>
                <a:gd name="T32" fmla="*/ 27 w 40"/>
                <a:gd name="T33" fmla="*/ 4 h 23"/>
                <a:gd name="T34" fmla="*/ 28 w 40"/>
                <a:gd name="T35" fmla="*/ 3 h 23"/>
                <a:gd name="T36" fmla="*/ 34 w 40"/>
                <a:gd name="T37" fmla="*/ 10 h 23"/>
                <a:gd name="T38" fmla="*/ 37 w 40"/>
                <a:gd name="T39" fmla="*/ 18 h 23"/>
                <a:gd name="T40" fmla="*/ 37 w 40"/>
                <a:gd name="T41" fmla="*/ 18 h 23"/>
                <a:gd name="T42" fmla="*/ 40 w 40"/>
                <a:gd name="T43" fmla="*/ 21 h 23"/>
                <a:gd name="T44" fmla="*/ 37 w 40"/>
                <a:gd name="T45" fmla="*/ 23 h 23"/>
                <a:gd name="T46" fmla="*/ 11 w 40"/>
                <a:gd name="T47" fmla="*/ 23 h 23"/>
                <a:gd name="T48" fmla="*/ 3 w 40"/>
                <a:gd name="T49" fmla="*/ 23 h 23"/>
                <a:gd name="T50" fmla="*/ 1 w 40"/>
                <a:gd name="T51" fmla="*/ 22 h 23"/>
                <a:gd name="T52" fmla="*/ 1 w 40"/>
                <a:gd name="T53" fmla="*/ 19 h 23"/>
                <a:gd name="T54" fmla="*/ 3 w 40"/>
                <a:gd name="T55" fmla="*/ 18 h 23"/>
                <a:gd name="T56" fmla="*/ 4 w 40"/>
                <a:gd name="T57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" h="23">
                  <a:moveTo>
                    <a:pt x="4" y="18"/>
                  </a:moveTo>
                  <a:cubicBezTo>
                    <a:pt x="4" y="12"/>
                    <a:pt x="7" y="7"/>
                    <a:pt x="13" y="3"/>
                  </a:cubicBezTo>
                  <a:cubicBezTo>
                    <a:pt x="13" y="5"/>
                    <a:pt x="13" y="7"/>
                    <a:pt x="14" y="9"/>
                  </a:cubicBezTo>
                  <a:cubicBezTo>
                    <a:pt x="14" y="9"/>
                    <a:pt x="14" y="10"/>
                    <a:pt x="14" y="11"/>
                  </a:cubicBezTo>
                  <a:cubicBezTo>
                    <a:pt x="14" y="12"/>
                    <a:pt x="15" y="12"/>
                    <a:pt x="16" y="12"/>
                  </a:cubicBezTo>
                  <a:cubicBezTo>
                    <a:pt x="16" y="12"/>
                    <a:pt x="17" y="11"/>
                    <a:pt x="17" y="11"/>
                  </a:cubicBezTo>
                  <a:cubicBezTo>
                    <a:pt x="16" y="8"/>
                    <a:pt x="16" y="6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5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3" y="0"/>
                    <a:pt x="24" y="1"/>
                    <a:pt x="24" y="1"/>
                  </a:cubicBezTo>
                  <a:cubicBezTo>
                    <a:pt x="25" y="1"/>
                    <a:pt x="25" y="2"/>
                    <a:pt x="25" y="3"/>
                  </a:cubicBezTo>
                  <a:cubicBezTo>
                    <a:pt x="25" y="5"/>
                    <a:pt x="24" y="8"/>
                    <a:pt x="24" y="11"/>
                  </a:cubicBezTo>
                  <a:cubicBezTo>
                    <a:pt x="24" y="11"/>
                    <a:pt x="24" y="12"/>
                    <a:pt x="25" y="12"/>
                  </a:cubicBezTo>
                  <a:cubicBezTo>
                    <a:pt x="25" y="12"/>
                    <a:pt x="26" y="12"/>
                    <a:pt x="26" y="11"/>
                  </a:cubicBezTo>
                  <a:cubicBezTo>
                    <a:pt x="27" y="9"/>
                    <a:pt x="27" y="6"/>
                    <a:pt x="27" y="4"/>
                  </a:cubicBezTo>
                  <a:cubicBezTo>
                    <a:pt x="27" y="4"/>
                    <a:pt x="28" y="4"/>
                    <a:pt x="28" y="3"/>
                  </a:cubicBezTo>
                  <a:cubicBezTo>
                    <a:pt x="30" y="5"/>
                    <a:pt x="32" y="7"/>
                    <a:pt x="34" y="10"/>
                  </a:cubicBezTo>
                  <a:cubicBezTo>
                    <a:pt x="36" y="12"/>
                    <a:pt x="36" y="15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9" y="18"/>
                    <a:pt x="40" y="19"/>
                    <a:pt x="40" y="21"/>
                  </a:cubicBezTo>
                  <a:cubicBezTo>
                    <a:pt x="40" y="22"/>
                    <a:pt x="39" y="23"/>
                    <a:pt x="37" y="23"/>
                  </a:cubicBezTo>
                  <a:cubicBezTo>
                    <a:pt x="29" y="23"/>
                    <a:pt x="20" y="23"/>
                    <a:pt x="11" y="23"/>
                  </a:cubicBezTo>
                  <a:cubicBezTo>
                    <a:pt x="9" y="23"/>
                    <a:pt x="6" y="23"/>
                    <a:pt x="3" y="23"/>
                  </a:cubicBezTo>
                  <a:cubicBezTo>
                    <a:pt x="2" y="23"/>
                    <a:pt x="1" y="22"/>
                    <a:pt x="1" y="22"/>
                  </a:cubicBezTo>
                  <a:cubicBezTo>
                    <a:pt x="0" y="21"/>
                    <a:pt x="1" y="20"/>
                    <a:pt x="1" y="19"/>
                  </a:cubicBezTo>
                  <a:cubicBezTo>
                    <a:pt x="2" y="18"/>
                    <a:pt x="2" y="18"/>
                    <a:pt x="3" y="18"/>
                  </a:cubicBezTo>
                  <a:cubicBezTo>
                    <a:pt x="3" y="18"/>
                    <a:pt x="3" y="18"/>
                    <a:pt x="4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8"/>
            <p:cNvSpPr/>
            <p:nvPr/>
          </p:nvSpPr>
          <p:spPr bwMode="auto">
            <a:xfrm>
              <a:off x="5467350" y="8547100"/>
              <a:ext cx="106363" cy="73025"/>
            </a:xfrm>
            <a:custGeom>
              <a:avLst/>
              <a:gdLst>
                <a:gd name="T0" fmla="*/ 26 w 28"/>
                <a:gd name="T1" fmla="*/ 0 h 19"/>
                <a:gd name="T2" fmla="*/ 28 w 28"/>
                <a:gd name="T3" fmla="*/ 0 h 19"/>
                <a:gd name="T4" fmla="*/ 28 w 28"/>
                <a:gd name="T5" fmla="*/ 0 h 19"/>
                <a:gd name="T6" fmla="*/ 28 w 28"/>
                <a:gd name="T7" fmla="*/ 3 h 19"/>
                <a:gd name="T8" fmla="*/ 28 w 28"/>
                <a:gd name="T9" fmla="*/ 18 h 19"/>
                <a:gd name="T10" fmla="*/ 28 w 28"/>
                <a:gd name="T11" fmla="*/ 19 h 19"/>
                <a:gd name="T12" fmla="*/ 0 w 28"/>
                <a:gd name="T13" fmla="*/ 19 h 19"/>
                <a:gd name="T14" fmla="*/ 0 w 28"/>
                <a:gd name="T15" fmla="*/ 18 h 19"/>
                <a:gd name="T16" fmla="*/ 0 w 28"/>
                <a:gd name="T17" fmla="*/ 3 h 19"/>
                <a:gd name="T18" fmla="*/ 0 w 28"/>
                <a:gd name="T19" fmla="*/ 0 h 19"/>
                <a:gd name="T20" fmla="*/ 2 w 28"/>
                <a:gd name="T21" fmla="*/ 0 h 19"/>
                <a:gd name="T22" fmla="*/ 9 w 28"/>
                <a:gd name="T23" fmla="*/ 8 h 19"/>
                <a:gd name="T24" fmla="*/ 14 w 28"/>
                <a:gd name="T25" fmla="*/ 12 h 19"/>
                <a:gd name="T26" fmla="*/ 22 w 28"/>
                <a:gd name="T27" fmla="*/ 6 h 19"/>
                <a:gd name="T28" fmla="*/ 24 w 28"/>
                <a:gd name="T29" fmla="*/ 3 h 19"/>
                <a:gd name="T30" fmla="*/ 26 w 28"/>
                <a:gd name="T3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19">
                  <a:moveTo>
                    <a:pt x="26" y="0"/>
                  </a:moveTo>
                  <a:cubicBezTo>
                    <a:pt x="27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"/>
                    <a:pt x="28" y="2"/>
                    <a:pt x="28" y="3"/>
                  </a:cubicBezTo>
                  <a:cubicBezTo>
                    <a:pt x="28" y="8"/>
                    <a:pt x="28" y="13"/>
                    <a:pt x="28" y="18"/>
                  </a:cubicBezTo>
                  <a:cubicBezTo>
                    <a:pt x="28" y="18"/>
                    <a:pt x="28" y="19"/>
                    <a:pt x="28" y="19"/>
                  </a:cubicBezTo>
                  <a:cubicBezTo>
                    <a:pt x="19" y="19"/>
                    <a:pt x="1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cubicBezTo>
                    <a:pt x="0" y="13"/>
                    <a:pt x="0" y="8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4"/>
                    <a:pt x="6" y="6"/>
                    <a:pt x="9" y="8"/>
                  </a:cubicBezTo>
                  <a:cubicBezTo>
                    <a:pt x="11" y="10"/>
                    <a:pt x="12" y="11"/>
                    <a:pt x="14" y="12"/>
                  </a:cubicBezTo>
                  <a:cubicBezTo>
                    <a:pt x="17" y="10"/>
                    <a:pt x="20" y="8"/>
                    <a:pt x="22" y="6"/>
                  </a:cubicBezTo>
                  <a:cubicBezTo>
                    <a:pt x="23" y="5"/>
                    <a:pt x="24" y="4"/>
                    <a:pt x="24" y="3"/>
                  </a:cubicBezTo>
                  <a:cubicBezTo>
                    <a:pt x="25" y="2"/>
                    <a:pt x="26" y="1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9"/>
            <p:cNvSpPr/>
            <p:nvPr/>
          </p:nvSpPr>
          <p:spPr bwMode="auto">
            <a:xfrm>
              <a:off x="5402263" y="8558213"/>
              <a:ext cx="38100" cy="101600"/>
            </a:xfrm>
            <a:custGeom>
              <a:avLst/>
              <a:gdLst>
                <a:gd name="T0" fmla="*/ 10 w 10"/>
                <a:gd name="T1" fmla="*/ 0 h 26"/>
                <a:gd name="T2" fmla="*/ 10 w 10"/>
                <a:gd name="T3" fmla="*/ 1 h 26"/>
                <a:gd name="T4" fmla="*/ 10 w 10"/>
                <a:gd name="T5" fmla="*/ 16 h 26"/>
                <a:gd name="T6" fmla="*/ 10 w 10"/>
                <a:gd name="T7" fmla="*/ 17 h 26"/>
                <a:gd name="T8" fmla="*/ 6 w 10"/>
                <a:gd name="T9" fmla="*/ 22 h 26"/>
                <a:gd name="T10" fmla="*/ 6 w 10"/>
                <a:gd name="T11" fmla="*/ 26 h 26"/>
                <a:gd name="T12" fmla="*/ 3 w 10"/>
                <a:gd name="T13" fmla="*/ 24 h 26"/>
                <a:gd name="T14" fmla="*/ 1 w 10"/>
                <a:gd name="T15" fmla="*/ 19 h 26"/>
                <a:gd name="T16" fmla="*/ 10 w 10"/>
                <a:gd name="T17" fmla="*/ 0 h 26"/>
                <a:gd name="T18" fmla="*/ 10 w 10"/>
                <a:gd name="T19" fmla="*/ 0 h 26"/>
                <a:gd name="T20" fmla="*/ 10 w 10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26">
                  <a:moveTo>
                    <a:pt x="10" y="0"/>
                  </a:moveTo>
                  <a:cubicBezTo>
                    <a:pt x="10" y="0"/>
                    <a:pt x="10" y="0"/>
                    <a:pt x="10" y="1"/>
                  </a:cubicBezTo>
                  <a:cubicBezTo>
                    <a:pt x="10" y="6"/>
                    <a:pt x="10" y="11"/>
                    <a:pt x="10" y="16"/>
                  </a:cubicBezTo>
                  <a:cubicBezTo>
                    <a:pt x="10" y="16"/>
                    <a:pt x="10" y="17"/>
                    <a:pt x="10" y="17"/>
                  </a:cubicBezTo>
                  <a:cubicBezTo>
                    <a:pt x="7" y="18"/>
                    <a:pt x="6" y="20"/>
                    <a:pt x="6" y="22"/>
                  </a:cubicBezTo>
                  <a:cubicBezTo>
                    <a:pt x="6" y="23"/>
                    <a:pt x="6" y="25"/>
                    <a:pt x="6" y="26"/>
                  </a:cubicBezTo>
                  <a:cubicBezTo>
                    <a:pt x="5" y="25"/>
                    <a:pt x="4" y="25"/>
                    <a:pt x="3" y="24"/>
                  </a:cubicBezTo>
                  <a:cubicBezTo>
                    <a:pt x="2" y="22"/>
                    <a:pt x="1" y="20"/>
                    <a:pt x="1" y="19"/>
                  </a:cubicBezTo>
                  <a:cubicBezTo>
                    <a:pt x="0" y="11"/>
                    <a:pt x="3" y="5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10"/>
            <p:cNvSpPr/>
            <p:nvPr/>
          </p:nvSpPr>
          <p:spPr bwMode="auto">
            <a:xfrm>
              <a:off x="5600700" y="8558213"/>
              <a:ext cx="38100" cy="101600"/>
            </a:xfrm>
            <a:custGeom>
              <a:avLst/>
              <a:gdLst>
                <a:gd name="T0" fmla="*/ 0 w 10"/>
                <a:gd name="T1" fmla="*/ 0 h 26"/>
                <a:gd name="T2" fmla="*/ 4 w 10"/>
                <a:gd name="T3" fmla="*/ 3 h 26"/>
                <a:gd name="T4" fmla="*/ 9 w 10"/>
                <a:gd name="T5" fmla="*/ 19 h 26"/>
                <a:gd name="T6" fmla="*/ 5 w 10"/>
                <a:gd name="T7" fmla="*/ 26 h 26"/>
                <a:gd name="T8" fmla="*/ 4 w 10"/>
                <a:gd name="T9" fmla="*/ 26 h 26"/>
                <a:gd name="T10" fmla="*/ 4 w 10"/>
                <a:gd name="T11" fmla="*/ 26 h 26"/>
                <a:gd name="T12" fmla="*/ 4 w 10"/>
                <a:gd name="T13" fmla="*/ 22 h 26"/>
                <a:gd name="T14" fmla="*/ 3 w 10"/>
                <a:gd name="T15" fmla="*/ 19 h 26"/>
                <a:gd name="T16" fmla="*/ 1 w 10"/>
                <a:gd name="T17" fmla="*/ 17 h 26"/>
                <a:gd name="T18" fmla="*/ 0 w 10"/>
                <a:gd name="T19" fmla="*/ 16 h 26"/>
                <a:gd name="T20" fmla="*/ 0 w 10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26">
                  <a:moveTo>
                    <a:pt x="0" y="0"/>
                  </a:moveTo>
                  <a:cubicBezTo>
                    <a:pt x="2" y="1"/>
                    <a:pt x="3" y="2"/>
                    <a:pt x="4" y="3"/>
                  </a:cubicBezTo>
                  <a:cubicBezTo>
                    <a:pt x="8" y="8"/>
                    <a:pt x="10" y="13"/>
                    <a:pt x="9" y="19"/>
                  </a:cubicBezTo>
                  <a:cubicBezTo>
                    <a:pt x="9" y="22"/>
                    <a:pt x="8" y="24"/>
                    <a:pt x="5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5"/>
                    <a:pt x="4" y="23"/>
                    <a:pt x="4" y="22"/>
                  </a:cubicBezTo>
                  <a:cubicBezTo>
                    <a:pt x="4" y="21"/>
                    <a:pt x="4" y="20"/>
                    <a:pt x="3" y="19"/>
                  </a:cubicBezTo>
                  <a:cubicBezTo>
                    <a:pt x="2" y="18"/>
                    <a:pt x="1" y="17"/>
                    <a:pt x="1" y="17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11"/>
            <p:cNvSpPr/>
            <p:nvPr/>
          </p:nvSpPr>
          <p:spPr bwMode="auto">
            <a:xfrm>
              <a:off x="5459413" y="8480425"/>
              <a:ext cx="125413" cy="77787"/>
            </a:xfrm>
            <a:custGeom>
              <a:avLst/>
              <a:gdLst>
                <a:gd name="T0" fmla="*/ 30 w 33"/>
                <a:gd name="T1" fmla="*/ 0 h 20"/>
                <a:gd name="T2" fmla="*/ 33 w 33"/>
                <a:gd name="T3" fmla="*/ 0 h 20"/>
                <a:gd name="T4" fmla="*/ 32 w 33"/>
                <a:gd name="T5" fmla="*/ 3 h 20"/>
                <a:gd name="T6" fmla="*/ 25 w 33"/>
                <a:gd name="T7" fmla="*/ 15 h 20"/>
                <a:gd name="T8" fmla="*/ 21 w 33"/>
                <a:gd name="T9" fmla="*/ 18 h 20"/>
                <a:gd name="T10" fmla="*/ 10 w 33"/>
                <a:gd name="T11" fmla="*/ 18 h 20"/>
                <a:gd name="T12" fmla="*/ 4 w 33"/>
                <a:gd name="T13" fmla="*/ 11 h 20"/>
                <a:gd name="T14" fmla="*/ 0 w 33"/>
                <a:gd name="T15" fmla="*/ 0 h 20"/>
                <a:gd name="T16" fmla="*/ 1 w 33"/>
                <a:gd name="T17" fmla="*/ 0 h 20"/>
                <a:gd name="T18" fmla="*/ 2 w 33"/>
                <a:gd name="T19" fmla="*/ 0 h 20"/>
                <a:gd name="T20" fmla="*/ 3 w 33"/>
                <a:gd name="T21" fmla="*/ 4 h 20"/>
                <a:gd name="T22" fmla="*/ 10 w 33"/>
                <a:gd name="T23" fmla="*/ 14 h 20"/>
                <a:gd name="T24" fmla="*/ 17 w 33"/>
                <a:gd name="T25" fmla="*/ 17 h 20"/>
                <a:gd name="T26" fmla="*/ 23 w 33"/>
                <a:gd name="T27" fmla="*/ 14 h 20"/>
                <a:gd name="T28" fmla="*/ 30 w 33"/>
                <a:gd name="T29" fmla="*/ 2 h 20"/>
                <a:gd name="T30" fmla="*/ 30 w 33"/>
                <a:gd name="T3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20">
                  <a:moveTo>
                    <a:pt x="30" y="0"/>
                  </a:moveTo>
                  <a:cubicBezTo>
                    <a:pt x="31" y="0"/>
                    <a:pt x="32" y="0"/>
                    <a:pt x="33" y="0"/>
                  </a:cubicBezTo>
                  <a:cubicBezTo>
                    <a:pt x="32" y="1"/>
                    <a:pt x="32" y="2"/>
                    <a:pt x="32" y="3"/>
                  </a:cubicBezTo>
                  <a:cubicBezTo>
                    <a:pt x="30" y="8"/>
                    <a:pt x="28" y="12"/>
                    <a:pt x="25" y="15"/>
                  </a:cubicBezTo>
                  <a:cubicBezTo>
                    <a:pt x="24" y="16"/>
                    <a:pt x="22" y="17"/>
                    <a:pt x="21" y="18"/>
                  </a:cubicBezTo>
                  <a:cubicBezTo>
                    <a:pt x="17" y="20"/>
                    <a:pt x="14" y="20"/>
                    <a:pt x="10" y="18"/>
                  </a:cubicBezTo>
                  <a:cubicBezTo>
                    <a:pt x="8" y="16"/>
                    <a:pt x="6" y="14"/>
                    <a:pt x="4" y="11"/>
                  </a:cubicBezTo>
                  <a:cubicBezTo>
                    <a:pt x="2" y="8"/>
                    <a:pt x="1" y="4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2"/>
                    <a:pt x="3" y="4"/>
                  </a:cubicBezTo>
                  <a:cubicBezTo>
                    <a:pt x="4" y="8"/>
                    <a:pt x="6" y="11"/>
                    <a:pt x="10" y="14"/>
                  </a:cubicBezTo>
                  <a:cubicBezTo>
                    <a:pt x="12" y="16"/>
                    <a:pt x="14" y="17"/>
                    <a:pt x="17" y="17"/>
                  </a:cubicBezTo>
                  <a:cubicBezTo>
                    <a:pt x="19" y="17"/>
                    <a:pt x="21" y="16"/>
                    <a:pt x="23" y="14"/>
                  </a:cubicBezTo>
                  <a:cubicBezTo>
                    <a:pt x="26" y="11"/>
                    <a:pt x="28" y="7"/>
                    <a:pt x="30" y="2"/>
                  </a:cubicBezTo>
                  <a:cubicBezTo>
                    <a:pt x="30" y="1"/>
                    <a:pt x="30" y="1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994400" y="8782992"/>
            <a:ext cx="365125" cy="377824"/>
            <a:chOff x="4603750" y="8332788"/>
            <a:chExt cx="365125" cy="377824"/>
          </a:xfrm>
        </p:grpSpPr>
        <p:sp>
          <p:nvSpPr>
            <p:cNvPr id="39" name="Freeform 6"/>
            <p:cNvSpPr/>
            <p:nvPr/>
          </p:nvSpPr>
          <p:spPr bwMode="auto">
            <a:xfrm>
              <a:off x="4603750" y="8332788"/>
              <a:ext cx="365125" cy="377824"/>
            </a:xfrm>
            <a:custGeom>
              <a:avLst/>
              <a:gdLst>
                <a:gd name="T0" fmla="*/ 0 w 96"/>
                <a:gd name="T1" fmla="*/ 0 h 97"/>
                <a:gd name="T2" fmla="*/ 0 w 96"/>
                <a:gd name="T3" fmla="*/ 97 h 97"/>
                <a:gd name="T4" fmla="*/ 0 w 96"/>
                <a:gd name="T5" fmla="*/ 97 h 97"/>
                <a:gd name="T6" fmla="*/ 96 w 96"/>
                <a:gd name="T7" fmla="*/ 97 h 97"/>
                <a:gd name="T8" fmla="*/ 96 w 96"/>
                <a:gd name="T9" fmla="*/ 0 h 97"/>
                <a:gd name="T10" fmla="*/ 0 w 9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96" y="97"/>
                    <a:pt x="96" y="97"/>
                    <a:pt x="96" y="97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12"/>
            <p:cNvSpPr/>
            <p:nvPr/>
          </p:nvSpPr>
          <p:spPr bwMode="auto">
            <a:xfrm>
              <a:off x="4699000" y="8399463"/>
              <a:ext cx="174625" cy="38100"/>
            </a:xfrm>
            <a:custGeom>
              <a:avLst/>
              <a:gdLst>
                <a:gd name="T0" fmla="*/ 45 w 46"/>
                <a:gd name="T1" fmla="*/ 0 h 10"/>
                <a:gd name="T2" fmla="*/ 45 w 46"/>
                <a:gd name="T3" fmla="*/ 2 h 10"/>
                <a:gd name="T4" fmla="*/ 44 w 46"/>
                <a:gd name="T5" fmla="*/ 3 h 10"/>
                <a:gd name="T6" fmla="*/ 44 w 46"/>
                <a:gd name="T7" fmla="*/ 10 h 10"/>
                <a:gd name="T8" fmla="*/ 2 w 46"/>
                <a:gd name="T9" fmla="*/ 10 h 10"/>
                <a:gd name="T10" fmla="*/ 2 w 46"/>
                <a:gd name="T11" fmla="*/ 3 h 10"/>
                <a:gd name="T12" fmla="*/ 1 w 46"/>
                <a:gd name="T13" fmla="*/ 2 h 10"/>
                <a:gd name="T14" fmla="*/ 1 w 46"/>
                <a:gd name="T15" fmla="*/ 0 h 10"/>
                <a:gd name="T16" fmla="*/ 45 w 4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0">
                  <a:moveTo>
                    <a:pt x="45" y="0"/>
                  </a:moveTo>
                  <a:cubicBezTo>
                    <a:pt x="46" y="0"/>
                    <a:pt x="46" y="1"/>
                    <a:pt x="45" y="2"/>
                  </a:cubicBezTo>
                  <a:cubicBezTo>
                    <a:pt x="45" y="2"/>
                    <a:pt x="44" y="3"/>
                    <a:pt x="44" y="3"/>
                  </a:cubicBezTo>
                  <a:cubicBezTo>
                    <a:pt x="44" y="5"/>
                    <a:pt x="44" y="7"/>
                    <a:pt x="44" y="10"/>
                  </a:cubicBezTo>
                  <a:cubicBezTo>
                    <a:pt x="30" y="10"/>
                    <a:pt x="16" y="10"/>
                    <a:pt x="2" y="10"/>
                  </a:cubicBezTo>
                  <a:cubicBezTo>
                    <a:pt x="2" y="8"/>
                    <a:pt x="2" y="5"/>
                    <a:pt x="2" y="3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6" y="0"/>
                    <a:pt x="30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13"/>
            <p:cNvSpPr/>
            <p:nvPr/>
          </p:nvSpPr>
          <p:spPr bwMode="auto">
            <a:xfrm>
              <a:off x="4699000" y="8601075"/>
              <a:ext cx="174625" cy="38100"/>
            </a:xfrm>
            <a:custGeom>
              <a:avLst/>
              <a:gdLst>
                <a:gd name="T0" fmla="*/ 1 w 46"/>
                <a:gd name="T1" fmla="*/ 10 h 10"/>
                <a:gd name="T2" fmla="*/ 1 w 46"/>
                <a:gd name="T3" fmla="*/ 8 h 10"/>
                <a:gd name="T4" fmla="*/ 2 w 46"/>
                <a:gd name="T5" fmla="*/ 6 h 10"/>
                <a:gd name="T6" fmla="*/ 2 w 46"/>
                <a:gd name="T7" fmla="*/ 0 h 10"/>
                <a:gd name="T8" fmla="*/ 44 w 46"/>
                <a:gd name="T9" fmla="*/ 0 h 10"/>
                <a:gd name="T10" fmla="*/ 44 w 46"/>
                <a:gd name="T11" fmla="*/ 5 h 10"/>
                <a:gd name="T12" fmla="*/ 45 w 46"/>
                <a:gd name="T13" fmla="*/ 8 h 10"/>
                <a:gd name="T14" fmla="*/ 45 w 46"/>
                <a:gd name="T15" fmla="*/ 10 h 10"/>
                <a:gd name="T16" fmla="*/ 1 w 46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0">
                  <a:moveTo>
                    <a:pt x="1" y="10"/>
                  </a:moveTo>
                  <a:cubicBezTo>
                    <a:pt x="0" y="9"/>
                    <a:pt x="0" y="8"/>
                    <a:pt x="1" y="8"/>
                  </a:cubicBezTo>
                  <a:cubicBezTo>
                    <a:pt x="1" y="7"/>
                    <a:pt x="2" y="7"/>
                    <a:pt x="2" y="6"/>
                  </a:cubicBezTo>
                  <a:cubicBezTo>
                    <a:pt x="2" y="4"/>
                    <a:pt x="2" y="2"/>
                    <a:pt x="2" y="0"/>
                  </a:cubicBezTo>
                  <a:cubicBezTo>
                    <a:pt x="16" y="0"/>
                    <a:pt x="30" y="0"/>
                    <a:pt x="44" y="0"/>
                  </a:cubicBezTo>
                  <a:cubicBezTo>
                    <a:pt x="44" y="2"/>
                    <a:pt x="44" y="4"/>
                    <a:pt x="44" y="5"/>
                  </a:cubicBezTo>
                  <a:cubicBezTo>
                    <a:pt x="44" y="6"/>
                    <a:pt x="44" y="7"/>
                    <a:pt x="45" y="8"/>
                  </a:cubicBezTo>
                  <a:cubicBezTo>
                    <a:pt x="46" y="8"/>
                    <a:pt x="46" y="9"/>
                    <a:pt x="45" y="10"/>
                  </a:cubicBezTo>
                  <a:cubicBezTo>
                    <a:pt x="30" y="10"/>
                    <a:pt x="16" y="10"/>
                    <a:pt x="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14"/>
            <p:cNvSpPr>
              <a:spLocks noEditPoints="1"/>
            </p:cNvSpPr>
            <p:nvPr/>
          </p:nvSpPr>
          <p:spPr bwMode="auto">
            <a:xfrm>
              <a:off x="4706938" y="8445500"/>
              <a:ext cx="160338" cy="147637"/>
            </a:xfrm>
            <a:custGeom>
              <a:avLst/>
              <a:gdLst>
                <a:gd name="T0" fmla="*/ 42 w 42"/>
                <a:gd name="T1" fmla="*/ 38 h 38"/>
                <a:gd name="T2" fmla="*/ 0 w 42"/>
                <a:gd name="T3" fmla="*/ 38 h 38"/>
                <a:gd name="T4" fmla="*/ 0 w 42"/>
                <a:gd name="T5" fmla="*/ 0 h 38"/>
                <a:gd name="T6" fmla="*/ 42 w 42"/>
                <a:gd name="T7" fmla="*/ 0 h 38"/>
                <a:gd name="T8" fmla="*/ 42 w 42"/>
                <a:gd name="T9" fmla="*/ 38 h 38"/>
                <a:gd name="T10" fmla="*/ 21 w 42"/>
                <a:gd name="T11" fmla="*/ 8 h 38"/>
                <a:gd name="T12" fmla="*/ 16 w 42"/>
                <a:gd name="T13" fmla="*/ 20 h 38"/>
                <a:gd name="T14" fmla="*/ 18 w 42"/>
                <a:gd name="T15" fmla="*/ 26 h 38"/>
                <a:gd name="T16" fmla="*/ 24 w 42"/>
                <a:gd name="T17" fmla="*/ 26 h 38"/>
                <a:gd name="T18" fmla="*/ 26 w 42"/>
                <a:gd name="T19" fmla="*/ 20 h 38"/>
                <a:gd name="T20" fmla="*/ 21 w 42"/>
                <a:gd name="T21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38">
                  <a:moveTo>
                    <a:pt x="42" y="38"/>
                  </a:moveTo>
                  <a:cubicBezTo>
                    <a:pt x="28" y="38"/>
                    <a:pt x="14" y="38"/>
                    <a:pt x="0" y="38"/>
                  </a:cubicBezTo>
                  <a:cubicBezTo>
                    <a:pt x="0" y="25"/>
                    <a:pt x="0" y="12"/>
                    <a:pt x="0" y="0"/>
                  </a:cubicBezTo>
                  <a:cubicBezTo>
                    <a:pt x="14" y="0"/>
                    <a:pt x="28" y="0"/>
                    <a:pt x="42" y="0"/>
                  </a:cubicBezTo>
                  <a:cubicBezTo>
                    <a:pt x="42" y="12"/>
                    <a:pt x="42" y="25"/>
                    <a:pt x="42" y="38"/>
                  </a:cubicBezTo>
                  <a:close/>
                  <a:moveTo>
                    <a:pt x="21" y="8"/>
                  </a:moveTo>
                  <a:cubicBezTo>
                    <a:pt x="19" y="12"/>
                    <a:pt x="17" y="16"/>
                    <a:pt x="16" y="20"/>
                  </a:cubicBezTo>
                  <a:cubicBezTo>
                    <a:pt x="15" y="22"/>
                    <a:pt x="16" y="25"/>
                    <a:pt x="18" y="26"/>
                  </a:cubicBezTo>
                  <a:cubicBezTo>
                    <a:pt x="20" y="27"/>
                    <a:pt x="22" y="27"/>
                    <a:pt x="24" y="26"/>
                  </a:cubicBezTo>
                  <a:cubicBezTo>
                    <a:pt x="26" y="25"/>
                    <a:pt x="27" y="23"/>
                    <a:pt x="26" y="20"/>
                  </a:cubicBezTo>
                  <a:cubicBezTo>
                    <a:pt x="25" y="16"/>
                    <a:pt x="23" y="13"/>
                    <a:pt x="2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格 1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3197288"/>
              </p:ext>
            </p:extLst>
          </p:nvPr>
        </p:nvGraphicFramePr>
        <p:xfrm>
          <a:off x="547200" y="5754985"/>
          <a:ext cx="3122230" cy="167400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89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Working</a:t>
                      </a:r>
                      <a:endParaRPr lang="zh-CN" altLang="en-US" sz="550" kern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Temperature </a:t>
                      </a:r>
                      <a:endParaRPr lang="zh-CN" altLang="en-US" sz="55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-20℃ - 60℃ </a:t>
                      </a:r>
                      <a:endParaRPr lang="zh-CN" altLang="en-US" sz="550" kern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*Do not charge under low temperature conditions for the safety</a:t>
                      </a:r>
                      <a:endParaRPr lang="zh-CN" altLang="en-US" sz="550" kern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Concerns</a:t>
                      </a:r>
                      <a:endParaRPr lang="zh-CN" altLang="en-US" sz="55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Storage</a:t>
                      </a:r>
                      <a:endParaRPr lang="zh-CN" altLang="en-US" sz="550" kern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Temperature </a:t>
                      </a:r>
                      <a:endParaRPr lang="zh-CN" altLang="en-US" sz="55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-40℃ - 70℃ </a:t>
                      </a:r>
                      <a:endParaRPr lang="zh-CN" altLang="en-US" sz="55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Humidity </a:t>
                      </a:r>
                      <a:endParaRPr lang="zh-CN" altLang="en-US" sz="550" kern="120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0 - 95% (no moisture condensation) </a:t>
                      </a:r>
                      <a:endParaRPr lang="zh-CN" altLang="en-US" sz="55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Drop Specification </a:t>
                      </a:r>
                      <a:endParaRPr lang="zh-CN" altLang="en-US" sz="550" kern="120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Multiple drops to concrete floor from the height of 1.5m (without protective case)</a:t>
                      </a:r>
                    </a:p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Multiple drops to concrete floor from the height of 1.8m  </a:t>
                      </a:r>
                    </a:p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(with protective case)</a:t>
                      </a:r>
                      <a:endParaRPr lang="zh-CN" altLang="en-US" sz="55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Roller Drop</a:t>
                      </a:r>
                      <a:endParaRPr lang="zh-CN" altLang="en-US" sz="550" kern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Specification </a:t>
                      </a:r>
                      <a:endParaRPr lang="zh-CN" altLang="en-US" sz="55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 times of roller drops from a height </a:t>
                      </a:r>
                      <a:r>
                        <a:rPr lang="en-US" sz="550" kern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of  0.5 </a:t>
                      </a: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meter</a:t>
                      </a:r>
                      <a:endParaRPr lang="zh-CN" altLang="en-US" sz="55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Ingress Protection</a:t>
                      </a:r>
                      <a:endParaRPr lang="zh-CN" altLang="en-US" sz="55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IP68</a:t>
                      </a:r>
                      <a:endParaRPr lang="zh-CN" altLang="en-US" sz="55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ESD Protection </a:t>
                      </a:r>
                      <a:endParaRPr lang="zh-CN" altLang="en-US" sz="550" kern="120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±15KV (air discharge), ±8KV (contact discharge) </a:t>
                      </a:r>
                      <a:endParaRPr lang="zh-CN" altLang="en-US" sz="55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542244" y="516628"/>
            <a:ext cx="6475186" cy="33863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K8 Technical Specifications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4820" y="1071848"/>
            <a:ext cx="14494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System Configuration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64820" y="4777677"/>
            <a:ext cx="13660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Structure Parameter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64820" y="5529128"/>
            <a:ext cx="16722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Environmental Parameter</a:t>
            </a:r>
            <a:endParaRPr lang="zh-CN" altLang="en-US" sz="9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810793" y="1073953"/>
            <a:ext cx="11448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Scanning Engine</a:t>
            </a:r>
            <a:endParaRPr lang="zh-CN" altLang="en-US" sz="9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810793" y="2278561"/>
            <a:ext cx="19447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Communication Transmission </a:t>
            </a:r>
            <a:endParaRPr lang="zh-CN" altLang="en-US" sz="9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810793" y="4919580"/>
            <a:ext cx="11112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NFC (Standard) </a:t>
            </a:r>
            <a:endParaRPr lang="zh-CN" altLang="zh-CN" sz="9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810793" y="6049643"/>
            <a:ext cx="14734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Development Support</a:t>
            </a:r>
            <a:endParaRPr lang="zh-CN" altLang="en-US" sz="9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64820" y="7652584"/>
            <a:ext cx="16946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Communication Interface 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810793" y="7352864"/>
            <a:ext cx="29017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Accessories (More details in accessories guide)</a:t>
            </a:r>
            <a:endParaRPr lang="zh-CN" altLang="en-US" sz="9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538592" y="8682487"/>
            <a:ext cx="64788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455295" y="8521065"/>
            <a:ext cx="6643370" cy="168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information of </a:t>
            </a:r>
            <a:r>
              <a:rPr lang="en-US" altLang="zh-CN" sz="5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iData</a:t>
            </a:r>
            <a:r>
              <a:rPr lang="en-US" altLang="zh-CN" sz="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products and software service may be subject to change without notice. Please contact your </a:t>
            </a:r>
            <a:r>
              <a:rPr lang="en-US" altLang="zh-CN" sz="5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iData</a:t>
            </a:r>
            <a:r>
              <a:rPr lang="en-US" altLang="zh-CN" sz="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sales representative for the latest details.</a:t>
            </a:r>
            <a:endParaRPr lang="zh-CN" altLang="en-US" sz="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33202" y="9452596"/>
            <a:ext cx="76815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Official Website</a:t>
            </a:r>
            <a:endParaRPr lang="zh-CN" altLang="en-US" sz="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47200" y="4989430"/>
          <a:ext cx="3126992" cy="28800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898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8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Dimension (L*W*D)</a:t>
                      </a:r>
                      <a:endParaRPr lang="zh-CN" altLang="en-US" sz="55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205mm*76mm*31mm</a:t>
                      </a: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Weight </a:t>
                      </a:r>
                      <a:endParaRPr lang="zh-CN" altLang="en-US" sz="550" kern="120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440g (including the battery)</a:t>
                      </a:r>
                      <a:endParaRPr lang="zh-CN" altLang="en-US" sz="55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965142"/>
              </p:ext>
            </p:extLst>
          </p:nvPr>
        </p:nvGraphicFramePr>
        <p:xfrm>
          <a:off x="3884566" y="2501932"/>
          <a:ext cx="3135600" cy="169200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89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4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WWAN</a:t>
                      </a:r>
                      <a:endParaRPr lang="zh-CN" altLang="en-US" sz="550" kern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(Network Frequency) </a:t>
                      </a:r>
                      <a:endParaRPr lang="zh-CN" altLang="en-US" sz="55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China &amp; Eurasian version: </a:t>
                      </a:r>
                    </a:p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2G</a:t>
                      </a:r>
                      <a:r>
                        <a:rPr lang="zh-CN" altLang="en-US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：</a:t>
                      </a:r>
                      <a:r>
                        <a:rPr lang="en-US" altLang="zh-CN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900/1800</a:t>
                      </a:r>
                    </a:p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3G</a:t>
                      </a:r>
                      <a:r>
                        <a:rPr lang="zh-CN" altLang="en-US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：</a:t>
                      </a:r>
                      <a:r>
                        <a:rPr lang="en-US" altLang="zh-CN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WCDMA:B1/B8 </a:t>
                      </a:r>
                    </a:p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4G</a:t>
                      </a:r>
                      <a:r>
                        <a:rPr lang="zh-CN" altLang="en-US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：</a:t>
                      </a:r>
                      <a:r>
                        <a:rPr lang="en-US" altLang="zh-CN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FDD-LTE:B1/B3/B7/B8/B20</a:t>
                      </a:r>
                      <a:r>
                        <a:rPr lang="zh-CN" altLang="en-US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 </a:t>
                      </a:r>
                      <a:r>
                        <a:rPr lang="en-US" altLang="zh-CN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TDD-LTE:B38/B40</a:t>
                      </a:r>
                    </a:p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American version: </a:t>
                      </a:r>
                      <a:endParaRPr lang="zh-CN" altLang="en-US" sz="550" kern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2G: B2/B3/B5</a:t>
                      </a:r>
                      <a:endParaRPr lang="zh-CN" altLang="en-US" sz="550" kern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3G: B1/B2/B4/B5</a:t>
                      </a:r>
                      <a:r>
                        <a:rPr lang="zh-CN" alt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CDMA&amp;EVDO：BC0/BC1 (U.S.) </a:t>
                      </a:r>
                      <a:endParaRPr lang="zh-CN" altLang="en-US" sz="550" kern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4G: B1/B2/B3/B4/B5/B7/B12/B17/B28A/B28B/B41</a:t>
                      </a:r>
                      <a:endParaRPr lang="zh-CN" altLang="en-US" sz="55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WWAN</a:t>
                      </a:r>
                      <a:endParaRPr lang="zh-CN" altLang="en-US" sz="550" kern="12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(Data Service) </a:t>
                      </a:r>
                      <a:endParaRPr lang="zh-CN" altLang="en-US" sz="550" kern="120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GSM/GPRS/EDGE/CDMA/UMTS/HSPA/HSPA+/EVDO/WCDMA/TD-SCDMA/TDD-LTE/FDD-LTE</a:t>
                      </a:r>
                      <a:endParaRPr lang="zh-CN" altLang="en-US" sz="55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WLAN Function </a:t>
                      </a:r>
                      <a:endParaRPr lang="zh-CN" altLang="en-US" sz="550" kern="120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Wi-Fi 802.11a/b/g/n/r/ac (2.4G + 5G dual-band Wi-Fi), support Wi-Fi 5G</a:t>
                      </a:r>
                      <a:r>
                        <a:rPr lang="zh-CN" alt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 amplifier</a:t>
                      </a:r>
                      <a:endParaRPr lang="zh-CN" altLang="en-US" sz="55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Bluetooth </a:t>
                      </a:r>
                      <a:endParaRPr lang="zh-CN" altLang="en-US" sz="550" kern="120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Bluetooth 5.0, support BLE</a:t>
                      </a:r>
                      <a:endParaRPr lang="zh-CN" altLang="en-US" sz="55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GPS</a:t>
                      </a:r>
                      <a:endParaRPr lang="zh-CN" altLang="en-US" sz="550" kern="120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GPS</a:t>
                      </a:r>
                      <a:endParaRPr lang="zh-CN" altLang="en-US" sz="55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279338"/>
              </p:ext>
            </p:extLst>
          </p:nvPr>
        </p:nvGraphicFramePr>
        <p:xfrm>
          <a:off x="3884566" y="1291835"/>
          <a:ext cx="3126992" cy="72000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890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6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Barcode Type</a:t>
                      </a:r>
                      <a:endParaRPr lang="zh-CN" altLang="en-US" sz="55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It can scan one-dimensional </a:t>
                      </a:r>
                      <a:r>
                        <a:rPr lang="en-US" sz="550" kern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 two-dimensional </a:t>
                      </a: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barcodes</a:t>
                      </a:r>
                      <a:endParaRPr lang="zh-CN" altLang="en-US" sz="55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Scanning Accuracy</a:t>
                      </a:r>
                      <a:endParaRPr lang="zh-CN" altLang="en-US" sz="55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≧3.33mil</a:t>
                      </a:r>
                      <a:endParaRPr lang="zh-CN" altLang="en-US" sz="55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Scanning Angle</a:t>
                      </a:r>
                      <a:endParaRPr lang="zh-CN" altLang="en-US" sz="550" b="0" kern="120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Pitch: ±60°； Skew：±45°； Tilt：360°</a:t>
                      </a:r>
                      <a:endParaRPr lang="zh-CN" altLang="en-US" sz="55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View Angle</a:t>
                      </a:r>
                      <a:endParaRPr lang="zh-CN" altLang="en-US" sz="550" b="0" kern="120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Horizontal：44.3°，Vertical：28.4°，Diagonal：51°</a:t>
                      </a:r>
                      <a:endParaRPr lang="zh-CN" altLang="en-US" sz="55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Motion Error</a:t>
                      </a:r>
                      <a:r>
                        <a:rPr lang="zh-CN" alt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Tolerance</a:t>
                      </a:r>
                      <a:endParaRPr lang="zh-CN" altLang="en-US" sz="55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8m/s</a:t>
                      </a:r>
                      <a:endParaRPr lang="zh-CN" altLang="en-US" sz="55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3889328" y="5154081"/>
          <a:ext cx="3122230" cy="482437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882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9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Working Frequency </a:t>
                      </a:r>
                      <a:endParaRPr lang="zh-CN" altLang="en-US" sz="550" b="0" kern="120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13.56 MHz </a:t>
                      </a:r>
                      <a:endParaRPr lang="zh-CN" altLang="en-US" sz="55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Reading Distance </a:t>
                      </a:r>
                      <a:endParaRPr lang="zh-CN" altLang="en-US" sz="550" b="0" kern="120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Within 60 mm </a:t>
                      </a:r>
                      <a:endParaRPr lang="zh-CN" altLang="en-US" sz="55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Communication</a:t>
                      </a:r>
                      <a:endParaRPr lang="zh-CN" altLang="en-US" sz="550" kern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Protocol </a:t>
                      </a:r>
                      <a:endParaRPr lang="zh-CN" altLang="en-US" sz="55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ISO14443A/14443B/15693 </a:t>
                      </a:r>
                      <a:endParaRPr lang="zh-CN" altLang="en-US" sz="550" b="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547200" y="7862637"/>
          <a:ext cx="3126992" cy="28800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896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USB Interface </a:t>
                      </a:r>
                      <a:endParaRPr lang="zh-CN" altLang="en-US" sz="55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Type-C (with headset function) *1</a:t>
                      </a:r>
                      <a:endParaRPr lang="zh-CN" altLang="en-US" sz="55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OTG Interface </a:t>
                      </a:r>
                      <a:endParaRPr lang="zh-CN" altLang="en-US" sz="55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Support </a:t>
                      </a:r>
                      <a:endParaRPr lang="zh-CN" altLang="en-US" sz="55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3884566" y="6279947"/>
          <a:ext cx="3132863" cy="72000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888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4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1258"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Programming</a:t>
                      </a:r>
                      <a:endParaRPr lang="zh-CN" altLang="en-US" sz="55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Language</a:t>
                      </a:r>
                      <a:endParaRPr lang="zh-CN" altLang="en-US" sz="55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Java </a:t>
                      </a:r>
                      <a:endParaRPr lang="zh-CN" altLang="en-US" sz="55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047"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Development API</a:t>
                      </a:r>
                      <a:endParaRPr lang="zh-CN" altLang="en-US" sz="550" kern="120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 </a:t>
                      </a:r>
                      <a:endParaRPr lang="zh-CN" altLang="en-US" sz="550" kern="120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 err="1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iScan</a:t>
                      </a:r>
                      <a:r>
                        <a:rPr lang="en-US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API (Scanning Development Kits), </a:t>
                      </a:r>
                      <a:endParaRPr lang="zh-CN" altLang="en-US" sz="55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Device API (Device Management/Configuration Development Kits),</a:t>
                      </a:r>
                      <a:r>
                        <a:rPr lang="zh-CN" altLang="en-US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US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Android Standard Interface</a:t>
                      </a:r>
                      <a:endParaRPr lang="zh-CN" altLang="en-US" sz="55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695"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Development Tool</a:t>
                      </a:r>
                      <a:endParaRPr lang="zh-CN" altLang="en-US" sz="550" kern="120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Eclipse/Android Studio</a:t>
                      </a:r>
                      <a:endParaRPr lang="zh-CN" altLang="en-US" sz="55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3884566" y="7582734"/>
          <a:ext cx="3126992" cy="57600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877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9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Standard</a:t>
                      </a:r>
                      <a:endParaRPr lang="zh-CN" altLang="en-US" sz="550" kern="120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Accessories</a:t>
                      </a:r>
                      <a:endParaRPr lang="zh-CN" altLang="en-US" sz="550" kern="120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USB cable*1, hand strap *1, power adapter*1,device-back strap*1, battery*1</a:t>
                      </a:r>
                      <a:endParaRPr lang="zh-CN" altLang="en-US" sz="55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Optional</a:t>
                      </a:r>
                      <a:endParaRPr lang="zh-CN" altLang="en-US" sz="550" kern="120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Accessories</a:t>
                      </a:r>
                      <a:endParaRPr lang="zh-CN" altLang="en-US" sz="550" kern="120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Single charging cradle, bottom charger, 4-slot charging cradle, 4-slot battery charging cradle, pistol grip, protective case</a:t>
                      </a:r>
                      <a:endParaRPr lang="zh-CN" altLang="en-US" sz="55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4" name="图片 43"/>
          <p:cNvPicPr/>
          <p:nvPr/>
        </p:nvPicPr>
        <p:blipFill>
          <a:blip r:embed="rId4"/>
          <a:stretch>
            <a:fillRect/>
          </a:stretch>
        </p:blipFill>
        <p:spPr>
          <a:xfrm>
            <a:off x="526857" y="8859973"/>
            <a:ext cx="580851" cy="580851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196019" y="8744905"/>
            <a:ext cx="4901800" cy="862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n-US" altLang="zh-CN" sz="1000" b="1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WUXI IDATA TECHNOLOGY COMPANY LTD.</a:t>
            </a:r>
            <a:endParaRPr lang="zh-CN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Address: Floor 11, Building B1, Wuxi (</a:t>
            </a:r>
            <a:r>
              <a:rPr lang="en-US" altLang="zh-CN" sz="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Binhu</a:t>
            </a:r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 National Sensing Information Center,</a:t>
            </a:r>
          </a:p>
          <a:p>
            <a:pPr algn="r">
              <a:lnSpc>
                <a:spcPct val="150000"/>
              </a:lnSpc>
            </a:pPr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No.999 </a:t>
            </a:r>
            <a:r>
              <a:rPr lang="en-US" altLang="zh-CN" sz="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Gaolang</a:t>
            </a:r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East Road, Wuxi </a:t>
            </a:r>
            <a:r>
              <a:rPr lang="en-US" altLang="zh-CN" sz="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City,Jiangsu</a:t>
            </a:r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Province ,P.R.C.</a:t>
            </a:r>
          </a:p>
          <a:p>
            <a:pPr algn="r">
              <a:lnSpc>
                <a:spcPct val="150000"/>
              </a:lnSpc>
            </a:pPr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E-mail: sales@idataglobal.com</a:t>
            </a:r>
          </a:p>
          <a:p>
            <a:pPr algn="r">
              <a:lnSpc>
                <a:spcPct val="150000"/>
              </a:lnSpc>
            </a:pPr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Website: www.idataglobal.com</a:t>
            </a:r>
            <a:endParaRPr lang="zh-CN" altLang="zh-CN" sz="6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744932"/>
              </p:ext>
            </p:extLst>
          </p:nvPr>
        </p:nvGraphicFramePr>
        <p:xfrm>
          <a:off x="547200" y="1346290"/>
          <a:ext cx="3127186" cy="314277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910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pPr marL="0" marR="0" indent="0" algn="l" defTabSz="755650" rtl="0" eaLnBrk="1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Processor 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755650" rtl="0" eaLnBrk="1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Octa-core 2.0GHz high-performance processor 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335">
                <a:tc>
                  <a:txBody>
                    <a:bodyPr/>
                    <a:lstStyle/>
                    <a:p>
                      <a:pPr marL="0" marR="0" indent="0" algn="l" defTabSz="755650" rtl="0" eaLnBrk="1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50" kern="120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Operating System 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indent="0" algn="l" defTabSz="755650" rtl="0" eaLnBrk="1" latinLnBrk="0" hangingPunct="1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550" kern="120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Android 12.0 (GMS)</a:t>
                      </a:r>
                      <a:endParaRPr lang="zh-CN" altLang="en-US" sz="55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l" defTabSz="755650" rtl="0" eaLnBrk="1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Memory (ROM+RAM)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755650" rtl="0" eaLnBrk="1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64GB + 4GB (standard)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l" defTabSz="755650" rtl="0" eaLnBrk="1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sz="550" kern="120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SIM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755650" rtl="0" eaLnBrk="1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Dual Nano SIM card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l" defTabSz="755650" rtl="0" eaLnBrk="1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Expansion Slot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755650" rtl="0" eaLnBrk="1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Micro SD card (up to 256 GB)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l" defTabSz="755650" rtl="0" eaLnBrk="1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sz="550" kern="120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Display Screen 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755650" rtl="0" eaLnBrk="1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4-inch, resolution: 800*480 pixels IPS HD Retina Screen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indent="0" algn="l" defTabSz="755650" rtl="0" eaLnBrk="1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sz="550" kern="120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Touch Screen 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755650" rtl="0" eaLnBrk="1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Industrial capacitive screen, support wet-hand operation/glove</a:t>
                      </a:r>
                    </a:p>
                    <a:p>
                      <a:pPr marL="0" marR="0" indent="0" algn="l" defTabSz="755650" rtl="0" eaLnBrk="1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mode/multi-touch/gesture operation 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indent="0" algn="l" defTabSz="755650" rtl="0" eaLnBrk="1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Camera 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755650" rtl="0" eaLnBrk="1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 megapixels of rear camera, support auto-focus, 5 megapixels of front camera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l" defTabSz="755650" rtl="0" eaLnBrk="1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sz="550" kern="120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Flashlight 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755650" rtl="0" eaLnBrk="1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sz="550" kern="120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800mA flashlight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indent="0" algn="l" defTabSz="755650" rtl="0" eaLnBrk="1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sz="550" kern="120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Keypad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755650" rtl="0" eaLnBrk="1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34 keypads in total: front key*29, side scan key *2, side PTT key *1, side ±volume key *2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indent="0" algn="l" defTabSz="755650" rtl="0" eaLnBrk="1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sz="550" kern="120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Battery 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755650" rtl="0" eaLnBrk="1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3.85V lithium battery, with 6700mAh, detachable, backup-battery support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l" defTabSz="755650" rtl="0" eaLnBrk="1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sz="550" kern="120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Audio 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755650" rtl="0" eaLnBrk="1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Built-in dual microphone ( noise-canceling microphone)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indent="0" algn="l" defTabSz="755650" rtl="0" eaLnBrk="1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sz="550" kern="120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Charging Method 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755650" rtl="0" eaLnBrk="1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Type-C charging and pin port charging, support 9V/2A, 5V/3A fast charging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indent="0" algn="l" defTabSz="755650" rtl="0" eaLnBrk="1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sz="550" kern="120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Reminder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755650" rtl="0" eaLnBrk="1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High-power speaker/3 sides scan LED reminder/Vibration reminder/Charging LED reminder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l" defTabSz="755650" rtl="0" eaLnBrk="1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sz="550" kern="120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Vibrating Motor 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755650" rtl="0" eaLnBrk="1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sz="550" kern="120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Built-in vibrating motor 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l" defTabSz="755650" rtl="0" eaLnBrk="1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sz="550" kern="120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Sensors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755650" rtl="0" eaLnBrk="1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G-sensor/ Proximity sensor/Light sensor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indent="0" algn="l" defTabSz="755650" rtl="0" eaLnBrk="1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sz="550" kern="120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Intercom Function</a:t>
                      </a:r>
                    </a:p>
                    <a:p>
                      <a:pPr marL="0" marR="0" indent="0" algn="l" defTabSz="755650" rtl="0" eaLnBrk="1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sz="550" kern="120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(Optional) 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755650" rtl="0" eaLnBrk="1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en-US" sz="55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Support one-button PTT calls </a:t>
                      </a: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>
          <a:xfrm>
            <a:off x="537845" y="4269569"/>
            <a:ext cx="3137535" cy="2397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45" dirty="0"/>
          </a:p>
        </p:txBody>
      </p:sp>
      <p:sp>
        <p:nvSpPr>
          <p:cNvPr id="67" name="矩形 66"/>
          <p:cNvSpPr/>
          <p:nvPr/>
        </p:nvSpPr>
        <p:spPr>
          <a:xfrm>
            <a:off x="537845" y="1691640"/>
            <a:ext cx="3137535" cy="2409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45" dirty="0"/>
          </a:p>
        </p:txBody>
      </p:sp>
      <p:sp>
        <p:nvSpPr>
          <p:cNvPr id="68" name="矩形 67"/>
          <p:cNvSpPr/>
          <p:nvPr/>
        </p:nvSpPr>
        <p:spPr>
          <a:xfrm>
            <a:off x="3879850" y="4269569"/>
            <a:ext cx="3137535" cy="2397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45" dirty="0"/>
          </a:p>
        </p:txBody>
      </p:sp>
      <p:sp>
        <p:nvSpPr>
          <p:cNvPr id="69" name="矩形 68"/>
          <p:cNvSpPr/>
          <p:nvPr/>
        </p:nvSpPr>
        <p:spPr>
          <a:xfrm>
            <a:off x="3879850" y="1691640"/>
            <a:ext cx="3137535" cy="2409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45" dirty="0"/>
          </a:p>
        </p:txBody>
      </p:sp>
      <p:sp>
        <p:nvSpPr>
          <p:cNvPr id="60" name="矩形 59"/>
          <p:cNvSpPr/>
          <p:nvPr/>
        </p:nvSpPr>
        <p:spPr>
          <a:xfrm>
            <a:off x="546100" y="6835775"/>
            <a:ext cx="6471285" cy="2397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45" dirty="0"/>
          </a:p>
        </p:txBody>
      </p:sp>
      <p:sp>
        <p:nvSpPr>
          <p:cNvPr id="2" name="矩形 1"/>
          <p:cNvSpPr/>
          <p:nvPr/>
        </p:nvSpPr>
        <p:spPr>
          <a:xfrm>
            <a:off x="542290" y="516890"/>
            <a:ext cx="6475095" cy="33909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K8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Standard Accessories </a:t>
            </a:r>
            <a:endParaRPr lang="zh-CN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8000" y="1044575"/>
            <a:ext cx="6509385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1200" b="1" dirty="0">
                <a:solidFill>
                  <a:srgbClr val="192E7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Each product comes with a pack of practical and cost-effective accessories</a:t>
            </a:r>
            <a:endParaRPr lang="zh-CN" altLang="zh-CN" sz="1200" b="1" dirty="0">
              <a:solidFill>
                <a:srgbClr val="192E7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66774" y="3760617"/>
            <a:ext cx="978535" cy="213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CHA-USBC-GNR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666774" y="1783249"/>
            <a:ext cx="1162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USB Cable 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666774" y="2146784"/>
            <a:ext cx="2843506" cy="396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Type-C to USB cable, 1m in length, support charging and data transmission</a:t>
            </a:r>
            <a:endParaRPr lang="zh-CN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50" r="-1287" b="9843"/>
          <a:stretch>
            <a:fillRect/>
          </a:stretch>
        </p:blipFill>
        <p:spPr>
          <a:xfrm>
            <a:off x="1680052" y="2550318"/>
            <a:ext cx="864143" cy="1053353"/>
          </a:xfrm>
          <a:prstGeom prst="rect">
            <a:avLst/>
          </a:prstGeom>
        </p:spPr>
      </p:pic>
      <p:sp>
        <p:nvSpPr>
          <p:cNvPr id="71" name="文本框 70"/>
          <p:cNvSpPr txBox="1"/>
          <p:nvPr/>
        </p:nvSpPr>
        <p:spPr>
          <a:xfrm>
            <a:off x="3934511" y="3733033"/>
            <a:ext cx="871855" cy="213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MNT-HS-GNR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3931946" y="1783249"/>
            <a:ext cx="1253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Hand Strap 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3934511" y="2146784"/>
            <a:ext cx="2958390" cy="396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Wear on your wrist to carry the device, avoid accidental drops, and assure the safety of equipment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666774" y="6319452"/>
            <a:ext cx="7681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MNT-BS-K8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666774" y="4404324"/>
            <a:ext cx="1868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Device-back Strap 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666774" y="4767851"/>
            <a:ext cx="3008606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Attach on the device back to help you hold the device easily and firmly, avoid accidental drops 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3934511" y="6319452"/>
            <a:ext cx="13372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CHA-BTRY-K8-6700MA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3931946" y="4404324"/>
            <a:ext cx="901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Battery 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3934510" y="4767859"/>
            <a:ext cx="2958391" cy="234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6700mAh, detachable design. </a:t>
            </a: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86" y="2822436"/>
            <a:ext cx="1825477" cy="657931"/>
          </a:xfrm>
          <a:prstGeom prst="rect">
            <a:avLst/>
          </a:prstGeom>
        </p:spPr>
      </p:pic>
      <p:sp>
        <p:nvSpPr>
          <p:cNvPr id="85" name="文本框 84"/>
          <p:cNvSpPr txBox="1"/>
          <p:nvPr/>
        </p:nvSpPr>
        <p:spPr>
          <a:xfrm>
            <a:off x="3931946" y="4989413"/>
            <a:ext cx="2538730" cy="183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every product comes with 1 unit, you can purchase extra unit</a:t>
            </a:r>
            <a:endParaRPr lang="zh-CN" altLang="en-US" sz="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666774" y="6959517"/>
            <a:ext cx="2843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Power Adapter 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756168" y="8680022"/>
            <a:ext cx="932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CHA-PWAD-</a:t>
            </a:r>
          </a:p>
          <a:p>
            <a:pPr algn="ctr"/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GNR-5V2A-CN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2088876" y="8680022"/>
            <a:ext cx="914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CHA-PWAD-</a:t>
            </a:r>
          </a:p>
          <a:p>
            <a:pPr algn="ctr"/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GNR-5V2A-EU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3350853" y="8680022"/>
            <a:ext cx="932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CHA-PWAD-</a:t>
            </a:r>
          </a:p>
          <a:p>
            <a:pPr algn="ctr"/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GNR-5V2A-UK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4463170" y="8680022"/>
            <a:ext cx="985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CHA-PWAD-</a:t>
            </a:r>
          </a:p>
          <a:p>
            <a:pPr algn="ctr"/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GNR-5V2A-US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5649048" y="8680022"/>
            <a:ext cx="1061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CHA-PWAD-</a:t>
            </a:r>
          </a:p>
          <a:p>
            <a:pPr algn="ctr"/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GNR-5V2A-AU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2003598" y="7898650"/>
            <a:ext cx="3581558" cy="716656"/>
            <a:chOff x="2003598" y="7691326"/>
            <a:chExt cx="3581558" cy="1036913"/>
          </a:xfrm>
        </p:grpSpPr>
        <p:cxnSp>
          <p:nvCxnSpPr>
            <p:cNvPr id="91" name="直接连接符 90"/>
            <p:cNvCxnSpPr/>
            <p:nvPr/>
          </p:nvCxnSpPr>
          <p:spPr>
            <a:xfrm flipH="1">
              <a:off x="2003598" y="7691326"/>
              <a:ext cx="1" cy="10369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H="1">
              <a:off x="3184367" y="7691326"/>
              <a:ext cx="1" cy="10369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H="1">
              <a:off x="4404386" y="7691326"/>
              <a:ext cx="1" cy="10369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H="1">
              <a:off x="5585155" y="7691326"/>
              <a:ext cx="1" cy="10369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4" name="文本框 103"/>
          <p:cNvSpPr txBox="1"/>
          <p:nvPr/>
        </p:nvSpPr>
        <p:spPr>
          <a:xfrm>
            <a:off x="666774" y="7593700"/>
            <a:ext cx="187423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ps</a:t>
            </a:r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 you may have one of the power adapters  </a:t>
            </a:r>
            <a:endParaRPr lang="zh-CN" altLang="en-US" sz="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666774" y="7252433"/>
            <a:ext cx="6102985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Input voltage 100-240V, output 5V2A. Support plug types of China/Europe/UK/US/Australia, match with CHA-USBC-GNR 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876" y="7883132"/>
            <a:ext cx="786797" cy="70785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03" y="7890370"/>
            <a:ext cx="637024" cy="70971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34" y="7870692"/>
            <a:ext cx="648919" cy="71367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898" y="7891336"/>
            <a:ext cx="580195" cy="71632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91" y="8051464"/>
            <a:ext cx="819767" cy="495408"/>
          </a:xfrm>
          <a:prstGeom prst="rect">
            <a:avLst/>
          </a:prstGeom>
        </p:spPr>
      </p:pic>
      <p:sp>
        <p:nvSpPr>
          <p:cNvPr id="70" name="矩形 69"/>
          <p:cNvSpPr/>
          <p:nvPr/>
        </p:nvSpPr>
        <p:spPr>
          <a:xfrm>
            <a:off x="5471794" y="608856"/>
            <a:ext cx="154559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Accessories Guide </a:t>
            </a:r>
            <a:endParaRPr lang="zh-CN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 descr="K8 背带_2"/>
          <p:cNvPicPr>
            <a:picLocks noChangeAspect="1"/>
          </p:cNvPicPr>
          <p:nvPr/>
        </p:nvPicPr>
        <p:blipFill>
          <a:blip r:embed="rId10"/>
          <a:srcRect l="38590" r="36589"/>
          <a:stretch>
            <a:fillRect/>
          </a:stretch>
        </p:blipFill>
        <p:spPr>
          <a:xfrm rot="5400000">
            <a:off x="1692275" y="4617720"/>
            <a:ext cx="615950" cy="2368550"/>
          </a:xfrm>
          <a:prstGeom prst="rect">
            <a:avLst/>
          </a:prstGeom>
        </p:spPr>
      </p:pic>
      <p:pic>
        <p:nvPicPr>
          <p:cNvPr id="5" name="图片 4" descr="K8_电池_背侧面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95165" y="5448300"/>
            <a:ext cx="1508760" cy="6051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537845" y="4269569"/>
            <a:ext cx="3137535" cy="2397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45" dirty="0"/>
          </a:p>
        </p:txBody>
      </p:sp>
      <p:sp>
        <p:nvSpPr>
          <p:cNvPr id="46" name="矩形 45"/>
          <p:cNvSpPr/>
          <p:nvPr/>
        </p:nvSpPr>
        <p:spPr>
          <a:xfrm>
            <a:off x="537845" y="1691640"/>
            <a:ext cx="3137535" cy="2409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45" dirty="0"/>
          </a:p>
        </p:txBody>
      </p:sp>
      <p:sp>
        <p:nvSpPr>
          <p:cNvPr id="47" name="矩形 46"/>
          <p:cNvSpPr/>
          <p:nvPr/>
        </p:nvSpPr>
        <p:spPr>
          <a:xfrm>
            <a:off x="3879850" y="4269569"/>
            <a:ext cx="3137535" cy="2397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45" dirty="0"/>
          </a:p>
        </p:txBody>
      </p:sp>
      <p:sp>
        <p:nvSpPr>
          <p:cNvPr id="48" name="矩形 47"/>
          <p:cNvSpPr/>
          <p:nvPr/>
        </p:nvSpPr>
        <p:spPr>
          <a:xfrm>
            <a:off x="3879850" y="1691640"/>
            <a:ext cx="3137535" cy="2409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45" dirty="0"/>
          </a:p>
        </p:txBody>
      </p:sp>
      <p:sp>
        <p:nvSpPr>
          <p:cNvPr id="49" name="矩形 48"/>
          <p:cNvSpPr/>
          <p:nvPr/>
        </p:nvSpPr>
        <p:spPr>
          <a:xfrm>
            <a:off x="546101" y="6835775"/>
            <a:ext cx="3129280" cy="2397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45" dirty="0"/>
          </a:p>
        </p:txBody>
      </p:sp>
      <p:pic>
        <p:nvPicPr>
          <p:cNvPr id="146" name="图片 1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27" y="4996478"/>
            <a:ext cx="1687153" cy="1687153"/>
          </a:xfrm>
          <a:prstGeom prst="rect">
            <a:avLst/>
          </a:prstGeom>
        </p:spPr>
      </p:pic>
      <p:sp>
        <p:nvSpPr>
          <p:cNvPr id="151" name="文本框 150"/>
          <p:cNvSpPr txBox="1"/>
          <p:nvPr/>
        </p:nvSpPr>
        <p:spPr>
          <a:xfrm>
            <a:off x="666772" y="6392073"/>
            <a:ext cx="9573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CHA-CRD1S-K8</a:t>
            </a:r>
          </a:p>
        </p:txBody>
      </p:sp>
      <p:sp>
        <p:nvSpPr>
          <p:cNvPr id="152" name="文本框 151"/>
          <p:cNvSpPr txBox="1"/>
          <p:nvPr/>
        </p:nvSpPr>
        <p:spPr>
          <a:xfrm>
            <a:off x="666772" y="4388543"/>
            <a:ext cx="2293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Single Charging Cradle 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" name="文本框 152"/>
          <p:cNvSpPr txBox="1"/>
          <p:nvPr/>
        </p:nvSpPr>
        <p:spPr>
          <a:xfrm>
            <a:off x="666772" y="4747260"/>
            <a:ext cx="287147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Support charging for 1 main unit. Support plug types of China/Europe/UK/US/Australia</a:t>
            </a:r>
          </a:p>
        </p:txBody>
      </p:sp>
      <p:sp>
        <p:nvSpPr>
          <p:cNvPr id="167" name="文本框 166"/>
          <p:cNvSpPr txBox="1"/>
          <p:nvPr/>
        </p:nvSpPr>
        <p:spPr>
          <a:xfrm>
            <a:off x="666772" y="5103292"/>
            <a:ext cx="187423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you may have one of the power adapters  </a:t>
            </a:r>
            <a:endParaRPr lang="zh-CN" altLang="en-US" sz="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666772" y="3816676"/>
            <a:ext cx="8146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CHA-BTC-K8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666772" y="1814523"/>
            <a:ext cx="1686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Bottom Charger 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666772" y="2157457"/>
            <a:ext cx="2884148" cy="558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Bottom charger for the main unit, support charging for 1 device. USB-A port, can connect with CHA-PWAD-GNR-5V2A-XX accessory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2290" y="516890"/>
            <a:ext cx="6475095" cy="33845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K8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Optional Accessories for Charging </a:t>
            </a:r>
            <a:endParaRPr lang="zh-CN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3945255" y="3816572"/>
            <a:ext cx="13372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CHA-BTRY-K8-6700MA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3945255" y="1814523"/>
            <a:ext cx="901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Battery 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3945255" y="2132383"/>
            <a:ext cx="2851099" cy="234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6700mAh, detachable design. 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3945255" y="2391879"/>
            <a:ext cx="2538730" cy="183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r>
              <a:rPr lang="en-US" altLang="zh-CN" sz="600">
                <a:latin typeface="微软雅黑" panose="020B0503020204020204" pitchFamily="34" charset="-122"/>
                <a:ea typeface="微软雅黑" panose="020B0503020204020204" pitchFamily="34" charset="-122"/>
              </a:rPr>
              <a:t>: every product comes with 1 unit, you can purchase extra unit</a:t>
            </a:r>
            <a:endParaRPr lang="zh-CN" altLang="en-US" sz="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45255" y="6392073"/>
            <a:ext cx="9573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CHA-CRD4S-K8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45255" y="4388543"/>
            <a:ext cx="2262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4-slot Charging Cradle 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45255" y="4747260"/>
            <a:ext cx="2964180" cy="396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Support maximum charging of 4 main units at the same time. Support plug types of China/Europe/UK/US/Australia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45255" y="5286327"/>
            <a:ext cx="187423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you may have one of the power adapters  </a:t>
            </a:r>
            <a:endParaRPr lang="zh-CN" altLang="en-US" sz="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6772" y="8927238"/>
            <a:ext cx="9621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CHA-CRD4B-K8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66772" y="6931963"/>
            <a:ext cx="2979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4-slot Battery Charging Cradle 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66772" y="7282815"/>
            <a:ext cx="2597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Support maximum charging of 4 batteries at the same time. Support plug types of China/Europe/UK/US/Australia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66772" y="7891156"/>
            <a:ext cx="187423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you may have one of the power adapters  </a:t>
            </a:r>
            <a:endParaRPr lang="zh-CN" altLang="en-US" sz="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K1  充电卡夹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568450" y="2320925"/>
            <a:ext cx="1083945" cy="1621790"/>
          </a:xfrm>
          <a:prstGeom prst="rect">
            <a:avLst/>
          </a:prstGeom>
        </p:spPr>
      </p:pic>
      <p:pic>
        <p:nvPicPr>
          <p:cNvPr id="38" name="图片 37" descr="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7002" y="8171649"/>
            <a:ext cx="730885" cy="445135"/>
          </a:xfrm>
          <a:prstGeom prst="rect">
            <a:avLst/>
          </a:prstGeom>
        </p:spPr>
      </p:pic>
      <p:pic>
        <p:nvPicPr>
          <p:cNvPr id="39" name="图片 38" descr="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6197" y="8632659"/>
            <a:ext cx="767080" cy="254635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5471794" y="608856"/>
            <a:ext cx="154559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Accessories Guide </a:t>
            </a:r>
            <a:endParaRPr lang="zh-CN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08000" y="1044575"/>
            <a:ext cx="650938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1200" b="1">
                <a:solidFill>
                  <a:srgbClr val="192E7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Improve management efficiency of devices and operational level of enterprises</a:t>
            </a:r>
          </a:p>
          <a:p>
            <a:pPr>
              <a:spcAft>
                <a:spcPts val="0"/>
              </a:spcAft>
            </a:pPr>
            <a:endParaRPr lang="en-US" altLang="zh-CN" sz="1200" b="1" dirty="0">
              <a:solidFill>
                <a:srgbClr val="192E7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 descr="K8_电池_背侧面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4705" y="2914015"/>
            <a:ext cx="1508760" cy="605155"/>
          </a:xfrm>
          <a:prstGeom prst="rect">
            <a:avLst/>
          </a:prstGeom>
        </p:spPr>
      </p:pic>
      <p:pic>
        <p:nvPicPr>
          <p:cNvPr id="9" name="图片 8" descr="K8_电池四联座充_角度图"/>
          <p:cNvPicPr>
            <a:picLocks noChangeAspect="1"/>
          </p:cNvPicPr>
          <p:nvPr/>
        </p:nvPicPr>
        <p:blipFill>
          <a:blip r:embed="rId10"/>
          <a:srcRect t="16606" b="16929"/>
          <a:stretch>
            <a:fillRect/>
          </a:stretch>
        </p:blipFill>
        <p:spPr>
          <a:xfrm>
            <a:off x="997030" y="8102006"/>
            <a:ext cx="1428850" cy="94968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8946D9A-D289-0ED0-2776-0355F6E0D05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3928">
            <a:off x="2300077" y="5678127"/>
            <a:ext cx="898384" cy="91739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FF562BC-14AB-AB44-774D-368A6FDB430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805" y="5360035"/>
            <a:ext cx="710565" cy="639445"/>
          </a:xfrm>
          <a:prstGeom prst="rect">
            <a:avLst/>
          </a:prstGeom>
        </p:spPr>
      </p:pic>
      <p:pic>
        <p:nvPicPr>
          <p:cNvPr id="8" name="图片 7" descr="1">
            <a:extLst>
              <a:ext uri="{FF2B5EF4-FFF2-40B4-BE49-F238E27FC236}">
                <a16:creationId xmlns:a16="http://schemas.microsoft.com/office/drawing/2014/main" id="{ECEE6C6D-F9BA-6F94-3076-73020CE5F14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888252" y="6113613"/>
            <a:ext cx="730885" cy="445135"/>
          </a:xfrm>
          <a:prstGeom prst="rect">
            <a:avLst/>
          </a:prstGeom>
        </p:spPr>
      </p:pic>
      <p:pic>
        <p:nvPicPr>
          <p:cNvPr id="13" name="图片 12" descr="2">
            <a:extLst>
              <a:ext uri="{FF2B5EF4-FFF2-40B4-BE49-F238E27FC236}">
                <a16:creationId xmlns:a16="http://schemas.microsoft.com/office/drawing/2014/main" id="{2BAA3E06-EBF2-3308-C429-EBB0501426D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878852" y="6209498"/>
            <a:ext cx="767080" cy="254635"/>
          </a:xfrm>
          <a:prstGeom prst="rect">
            <a:avLst/>
          </a:prstGeom>
        </p:spPr>
      </p:pic>
      <p:pic>
        <p:nvPicPr>
          <p:cNvPr id="14" name="图片 13" descr="K8_主机四联充 正面">
            <a:extLst>
              <a:ext uri="{FF2B5EF4-FFF2-40B4-BE49-F238E27FC236}">
                <a16:creationId xmlns:a16="http://schemas.microsoft.com/office/drawing/2014/main" id="{0D226757-3FFA-A293-5274-2B515E3E8C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46977" y="5470993"/>
            <a:ext cx="1798955" cy="5365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525780" y="1647397"/>
            <a:ext cx="3137535" cy="2409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654709" y="3759041"/>
            <a:ext cx="7489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MNT-PG-K8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654708" y="1766721"/>
            <a:ext cx="1038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Pistol Grip 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654709" y="2130256"/>
            <a:ext cx="2897058" cy="558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7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Pistol grip for main unit. Execute barcode scanning by pressing the grip trigger. Only those main units with pin port on the back are compatible</a:t>
            </a:r>
          </a:p>
        </p:txBody>
      </p:sp>
      <p:sp>
        <p:nvSpPr>
          <p:cNvPr id="3" name="矩形 2"/>
          <p:cNvSpPr/>
          <p:nvPr/>
        </p:nvSpPr>
        <p:spPr>
          <a:xfrm>
            <a:off x="530225" y="516890"/>
            <a:ext cx="6475095" cy="33845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K8  Optional Accessories for Portability 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42290" y="4605777"/>
            <a:ext cx="6475095" cy="33845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K8  Optional Accessories for Protection 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471794" y="608856"/>
            <a:ext cx="154559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Accessories Guide </a:t>
            </a:r>
          </a:p>
        </p:txBody>
      </p:sp>
      <p:sp>
        <p:nvSpPr>
          <p:cNvPr id="39" name="矩形 38"/>
          <p:cNvSpPr/>
          <p:nvPr/>
        </p:nvSpPr>
        <p:spPr>
          <a:xfrm>
            <a:off x="5471794" y="4705452"/>
            <a:ext cx="154559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Accessories Guide </a:t>
            </a:r>
          </a:p>
        </p:txBody>
      </p:sp>
      <p:sp>
        <p:nvSpPr>
          <p:cNvPr id="35" name="矩形 34"/>
          <p:cNvSpPr/>
          <p:nvPr/>
        </p:nvSpPr>
        <p:spPr>
          <a:xfrm>
            <a:off x="508000" y="1105043"/>
            <a:ext cx="65093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1200" b="1" dirty="0">
                <a:solidFill>
                  <a:srgbClr val="19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Improve device portability and comfort for users, boost working efficiency </a:t>
            </a:r>
          </a:p>
        </p:txBody>
      </p:sp>
      <p:sp>
        <p:nvSpPr>
          <p:cNvPr id="36" name="矩形 35"/>
          <p:cNvSpPr/>
          <p:nvPr/>
        </p:nvSpPr>
        <p:spPr>
          <a:xfrm>
            <a:off x="508000" y="5142549"/>
            <a:ext cx="65093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1200" b="1" dirty="0">
                <a:solidFill>
                  <a:srgbClr val="192E7A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Lower risks of malfunction during usage, extend lifespan of devices 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538592" y="8682487"/>
            <a:ext cx="64788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455295" y="8521065"/>
            <a:ext cx="5633720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The information of </a:t>
            </a:r>
            <a:r>
              <a:rPr lang="en-US" altLang="zh-CN" sz="5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iData</a:t>
            </a:r>
            <a:r>
              <a:rPr lang="en-US" altLang="zh-CN" sz="5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products and software service may be subject to change without notice. Please contact your </a:t>
            </a:r>
            <a:r>
              <a:rPr lang="en-US" altLang="zh-CN" sz="5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iData</a:t>
            </a:r>
            <a:r>
              <a:rPr lang="en-US" altLang="zh-CN" sz="5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sales representative for the latest details.</a:t>
            </a:r>
            <a:endParaRPr lang="zh-CN" altLang="en-US" sz="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5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  <a:endParaRPr lang="zh-CN" altLang="en-US" sz="5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33202" y="9452596"/>
            <a:ext cx="76815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Official Website</a:t>
            </a:r>
          </a:p>
        </p:txBody>
      </p:sp>
      <p:pic>
        <p:nvPicPr>
          <p:cNvPr id="31" name="图片 30"/>
          <p:cNvPicPr/>
          <p:nvPr/>
        </p:nvPicPr>
        <p:blipFill>
          <a:blip r:embed="rId3"/>
          <a:stretch>
            <a:fillRect/>
          </a:stretch>
        </p:blipFill>
        <p:spPr>
          <a:xfrm>
            <a:off x="526857" y="8859973"/>
            <a:ext cx="580851" cy="580851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2196019" y="8744905"/>
            <a:ext cx="4901800" cy="862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n-US" altLang="zh-CN" sz="1000" b="1" dirty="0">
                <a:solidFill>
                  <a:srgbClr val="231F2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WUXI IDATA TECHNOLOGY COMPANY LTD.</a:t>
            </a:r>
            <a:endParaRPr lang="zh-CN" altLang="zh-CN" sz="1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altLang="zh-CN" sz="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Address: Floor 11, Building B1, Wuxi (</a:t>
            </a:r>
            <a:r>
              <a:rPr lang="en-US" altLang="zh-CN" sz="6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Binhu</a:t>
            </a:r>
            <a:r>
              <a:rPr lang="en-US" altLang="zh-CN" sz="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 National Sensing Information Center,</a:t>
            </a:r>
          </a:p>
          <a:p>
            <a:pPr algn="r">
              <a:lnSpc>
                <a:spcPct val="150000"/>
              </a:lnSpc>
            </a:pPr>
            <a:r>
              <a:rPr lang="en-US" altLang="zh-CN" sz="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No.999 </a:t>
            </a:r>
            <a:r>
              <a:rPr lang="en-US" altLang="zh-CN" sz="6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Gaolang</a:t>
            </a:r>
            <a:r>
              <a:rPr lang="en-US" altLang="zh-CN" sz="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East Road, Wuxi </a:t>
            </a:r>
            <a:r>
              <a:rPr lang="en-US" altLang="zh-CN" sz="6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City,Jiangsu</a:t>
            </a:r>
            <a:r>
              <a:rPr lang="en-US" altLang="zh-CN" sz="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Province ,P.R.C.</a:t>
            </a:r>
          </a:p>
          <a:p>
            <a:pPr algn="r">
              <a:lnSpc>
                <a:spcPct val="150000"/>
              </a:lnSpc>
            </a:pPr>
            <a:r>
              <a:rPr lang="en-US" altLang="zh-CN" sz="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E-mail: sales@idataglobal.com</a:t>
            </a:r>
          </a:p>
          <a:p>
            <a:pPr algn="r">
              <a:lnSpc>
                <a:spcPct val="150000"/>
              </a:lnSpc>
            </a:pPr>
            <a:r>
              <a:rPr lang="en-US" altLang="zh-CN" sz="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Website: www.idataglobal.com</a:t>
            </a:r>
            <a:endParaRPr lang="zh-CN" altLang="zh-CN" sz="600" dirty="0">
              <a:effectLst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图片 1" descr="K8配件_把枪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967" y="2688838"/>
            <a:ext cx="622935" cy="11779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52439" y="5701928"/>
            <a:ext cx="3137535" cy="2409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45" dirty="0"/>
          </a:p>
        </p:txBody>
      </p:sp>
      <p:sp>
        <p:nvSpPr>
          <p:cNvPr id="5" name="文本框 4"/>
          <p:cNvSpPr txBox="1"/>
          <p:nvPr/>
        </p:nvSpPr>
        <p:spPr>
          <a:xfrm>
            <a:off x="618101" y="5822690"/>
            <a:ext cx="1378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Protective Case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17075" y="6173881"/>
            <a:ext cx="2927327" cy="395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7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Protective case for the main unit. It can prevent the malfunction of main unit in case there’s any accidental drops or impact during usage</a:t>
            </a:r>
          </a:p>
        </p:txBody>
      </p:sp>
      <p:sp>
        <p:nvSpPr>
          <p:cNvPr id="9" name="文本框 5"/>
          <p:cNvSpPr txBox="1"/>
          <p:nvPr/>
        </p:nvSpPr>
        <p:spPr>
          <a:xfrm>
            <a:off x="684691" y="7842643"/>
            <a:ext cx="7809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PRT-PTC-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K8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 descr="K8_保护套_正面_抠图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2999" y="6333490"/>
            <a:ext cx="1771650" cy="17716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jY3MGQ3YmFjMDY2ZDI0Yzk4NDk2NjgyZWI4OTY0Y2MifQ=="/>
  <p:tag name="KSO_WPP_MARK_KEY" val="496a11de-f86f-48af-a7d1-9b3ec375c28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fe8f2ff-5b02-4129-9cce-6221b38a8de7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eb662d1-8491-4e6d-a928-a664a2c378cf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1478</Words>
  <Application>Microsoft Office PowerPoint</Application>
  <PresentationFormat>自定义</PresentationFormat>
  <Paragraphs>227</Paragraphs>
  <Slides>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等线</vt:lpstr>
      <vt:lpstr>微软雅黑</vt:lpstr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联想5</dc:creator>
  <cp:lastModifiedBy>潘 永亨</cp:lastModifiedBy>
  <cp:revision>116</cp:revision>
  <dcterms:created xsi:type="dcterms:W3CDTF">2022-09-18T16:18:00Z</dcterms:created>
  <dcterms:modified xsi:type="dcterms:W3CDTF">2023-08-04T05:32:22Z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37C9F957C54F42438EEDA4CB6C04EF1D</vt:lpwstr>
  </property>
  <property fmtid="{D5CDD505-2E9C-101B-9397-08002B2CF9AE}" pid="3" name="KSOProductBuildVer">
    <vt:lpwstr>2052-11.1.0.12763</vt:lpwstr>
  </property>
</Properties>
</file>